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61" r:id="rId2"/>
    <p:sldId id="284" r:id="rId3"/>
    <p:sldId id="274" r:id="rId4"/>
    <p:sldId id="264" r:id="rId5"/>
    <p:sldId id="266" r:id="rId6"/>
    <p:sldId id="268" r:id="rId7"/>
    <p:sldId id="270" r:id="rId8"/>
    <p:sldId id="271" r:id="rId9"/>
    <p:sldId id="283" r:id="rId10"/>
    <p:sldId id="273" r:id="rId11"/>
    <p:sldId id="282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 userDrawn="1"/>
        </p:nvSpPr>
        <p:spPr>
          <a:xfrm>
            <a:off x="6565644" y="1707419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544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d.pptx" TargetMode="External"/><Relationship Id="rId13" Type="http://schemas.openxmlformats.org/officeDocument/2006/relationships/hyperlink" Target="as.pptx" TargetMode="External"/><Relationship Id="rId3" Type="http://schemas.openxmlformats.org/officeDocument/2006/relationships/theme" Target="../theme/theme1.xml"/><Relationship Id="rId7" Type="http://schemas.openxmlformats.org/officeDocument/2006/relationships/image" Target="../media/image2.png"/><Relationship Id="rId12" Type="http://schemas.openxmlformats.org/officeDocument/2006/relationships/hyperlink" Target="ap.pptx" TargetMode="External"/><Relationship Id="rId2" Type="http://schemas.openxmlformats.org/officeDocument/2006/relationships/slideLayout" Target="../slideLayouts/slideLayout2.xml"/><Relationship Id="rId16" Type="http://schemas.openxmlformats.org/officeDocument/2006/relationships/hyperlink" Target="ax_az.pptx" TargetMode="Externa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hyperlink" Target="an.pptx" TargetMode="External"/><Relationship Id="rId5" Type="http://schemas.openxmlformats.org/officeDocument/2006/relationships/image" Target="../media/image1.png"/><Relationship Id="rId15" Type="http://schemas.openxmlformats.org/officeDocument/2006/relationships/hyperlink" Target="at.pptx" TargetMode="External"/><Relationship Id="rId10" Type="http://schemas.openxmlformats.org/officeDocument/2006/relationships/hyperlink" Target="am.pptx" TargetMode="External"/><Relationship Id="rId4" Type="http://schemas.openxmlformats.org/officeDocument/2006/relationships/hyperlink" Target="http://www.chere.idv.tw./" TargetMode="External"/><Relationship Id="rId9" Type="http://schemas.openxmlformats.org/officeDocument/2006/relationships/hyperlink" Target="ag.pptx" TargetMode="External"/><Relationship Id="rId14" Type="http://schemas.openxmlformats.org/officeDocument/2006/relationships/hyperlink" Target="ab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090139" y="1700807"/>
            <a:ext cx="332334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8" name="矩形 17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6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1797344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35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24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26522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797344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16</Words>
  <Application>Microsoft Office PowerPoint</Application>
  <PresentationFormat>如螢幕大小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27</cp:revision>
  <dcterms:created xsi:type="dcterms:W3CDTF">2013-10-20T09:08:29Z</dcterms:created>
  <dcterms:modified xsi:type="dcterms:W3CDTF">2017-01-15T13:09:06Z</dcterms:modified>
</cp:coreProperties>
</file>