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9"/>
  </p:handoutMasterIdLst>
  <p:sldIdLst>
    <p:sldId id="261" r:id="rId2"/>
    <p:sldId id="274" r:id="rId3"/>
    <p:sldId id="284" r:id="rId4"/>
    <p:sldId id="285" r:id="rId5"/>
    <p:sldId id="264" r:id="rId6"/>
    <p:sldId id="266" r:id="rId7"/>
    <p:sldId id="268" r:id="rId8"/>
    <p:sldId id="280" r:id="rId9"/>
    <p:sldId id="270" r:id="rId10"/>
    <p:sldId id="271" r:id="rId11"/>
    <p:sldId id="272" r:id="rId12"/>
    <p:sldId id="286" r:id="rId13"/>
    <p:sldId id="277" r:id="rId14"/>
    <p:sldId id="283" r:id="rId15"/>
    <p:sldId id="273" r:id="rId16"/>
    <p:sldId id="279" r:id="rId17"/>
    <p:sldId id="282" r:id="rId1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8" y="-5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2017/1/15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ag.pptx" TargetMode="External"/><Relationship Id="rId13" Type="http://schemas.openxmlformats.org/officeDocument/2006/relationships/hyperlink" Target="a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ad.pptx" TargetMode="External"/><Relationship Id="rId12" Type="http://schemas.openxmlformats.org/officeDocument/2006/relationships/hyperlink" Target="as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ap.pptx" TargetMode="External"/><Relationship Id="rId5" Type="http://schemas.microsoft.com/office/2007/relationships/hdphoto" Target="../media/hdphoto1.wdp"/><Relationship Id="rId15" Type="http://schemas.openxmlformats.org/officeDocument/2006/relationships/hyperlink" Target="ax_az.pptx" TargetMode="External"/><Relationship Id="rId10" Type="http://schemas.openxmlformats.org/officeDocument/2006/relationships/hyperlink" Target="an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am.pptx" TargetMode="External"/><Relationship Id="rId14" Type="http://schemas.openxmlformats.org/officeDocument/2006/relationships/hyperlink" Target="at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a -          </a:t>
            </a:r>
            <a:endParaRPr lang="en-US" altLang="zh-TW" sz="4000" b="1" dirty="0">
              <a:solidFill>
                <a:schemeClr val="tx1"/>
              </a:solidFill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423778" y="1700807"/>
            <a:ext cx="346280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圖片 18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0" t="14846" r="12748" b="31466"/>
          <a:stretch/>
        </p:blipFill>
        <p:spPr>
          <a:xfrm>
            <a:off x="3563888" y="188641"/>
            <a:ext cx="1224136" cy="576063"/>
          </a:xfrm>
          <a:prstGeom prst="rect">
            <a:avLst/>
          </a:prstGeom>
        </p:spPr>
      </p:pic>
      <p:sp>
        <p:nvSpPr>
          <p:cNvPr id="18" name="矩形 1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1199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9252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736820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547435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337915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141035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-as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13459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94324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7">
            <a:hlinkClick r:id="rId15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75269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-ax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196088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16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476979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15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476979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83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66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34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143340" y="1700808"/>
            <a:ext cx="232467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41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00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2254553" y="1700808"/>
            <a:ext cx="232467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</a:t>
            </a:r>
          </a:p>
        </p:txBody>
      </p:sp>
    </p:spTree>
    <p:extLst>
      <p:ext uri="{BB962C8B-B14F-4D97-AF65-F5344CB8AC3E}">
        <p14:creationId xmlns:p14="http://schemas.microsoft.com/office/powerpoint/2010/main" val="354982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35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1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90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97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69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58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3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25</Words>
  <Application>Microsoft Office PowerPoint</Application>
  <PresentationFormat>如螢幕大小 (4:3)</PresentationFormat>
  <Paragraphs>17</Paragraphs>
  <Slides>17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17</vt:i4>
      </vt:variant>
    </vt:vector>
  </HeadingPairs>
  <TitlesOfParts>
    <vt:vector size="18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26</cp:revision>
  <dcterms:created xsi:type="dcterms:W3CDTF">2013-10-20T09:08:29Z</dcterms:created>
  <dcterms:modified xsi:type="dcterms:W3CDTF">2017-01-15T12:44:41Z</dcterms:modified>
</cp:coreProperties>
</file>