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76" r:id="rId5"/>
    <p:sldId id="277" r:id="rId6"/>
    <p:sldId id="282" r:id="rId7"/>
    <p:sldId id="286" r:id="rId8"/>
    <p:sldId id="283" r:id="rId9"/>
    <p:sldId id="284" r:id="rId10"/>
    <p:sldId id="287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9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od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ob.pptx" TargetMode="External"/><Relationship Id="rId12" Type="http://schemas.openxmlformats.org/officeDocument/2006/relationships/hyperlink" Target="ox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ot.pptx" TargetMode="External"/><Relationship Id="rId5" Type="http://schemas.microsoft.com/office/2007/relationships/hdphoto" Target="../media/hdphoto1.wdp"/><Relationship Id="rId10" Type="http://schemas.openxmlformats.org/officeDocument/2006/relationships/hyperlink" Target="op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og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6022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o - </a:t>
            </a:r>
            <a:r>
              <a:rPr lang="en-US" altLang="zh-TW" sz="4000" b="1" dirty="0" smtClean="0">
                <a:ea typeface="標楷體" pitchFamily="65" charset="-120"/>
              </a:rPr>
              <a:t> 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11" name="Picture 2" descr="C:\Users\chere-lin\Desktop\a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57600" y="115888"/>
            <a:ext cx="963827" cy="62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0390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11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5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2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10</Words>
  <Application>Microsoft Office PowerPoint</Application>
  <PresentationFormat>如螢幕大小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17</cp:revision>
  <dcterms:created xsi:type="dcterms:W3CDTF">2013-10-20T09:08:29Z</dcterms:created>
  <dcterms:modified xsi:type="dcterms:W3CDTF">2013-10-20T11:34:49Z</dcterms:modified>
</cp:coreProperties>
</file>