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61" r:id="rId2"/>
    <p:sldId id="256" r:id="rId3"/>
    <p:sldId id="260" r:id="rId4"/>
    <p:sldId id="264" r:id="rId5"/>
    <p:sldId id="266" r:id="rId6"/>
    <p:sldId id="267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7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94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3931F8-180D-48BB-84B2-C16B94102BFB}" type="datetimeFigureOut">
              <a:rPr lang="zh-TW" altLang="en-US" smtClean="0"/>
              <a:t>2013/10/20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8EB5E6-416C-4B3D-8080-B273E79DA2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35120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eg.pptx" TargetMode="External"/><Relationship Id="rId13" Type="http://schemas.openxmlformats.org/officeDocument/2006/relationships/hyperlink" Target="eb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ed.pptx" TargetMode="External"/><Relationship Id="rId12" Type="http://schemas.openxmlformats.org/officeDocument/2006/relationships/hyperlink" Target="ep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en.pptx" TargetMode="External"/><Relationship Id="rId5" Type="http://schemas.microsoft.com/office/2007/relationships/hdphoto" Target="../media/hdphoto1.wdp"/><Relationship Id="rId10" Type="http://schemas.openxmlformats.org/officeDocument/2006/relationships/hyperlink" Target="em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ell.pptx" TargetMode="External"/><Relationship Id="rId14" Type="http://schemas.openxmlformats.org/officeDocument/2006/relationships/hyperlink" Target="et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e -</a:t>
            </a:r>
            <a:endParaRPr lang="en-US" altLang="zh-TW" sz="4000" b="1" dirty="0">
              <a:ea typeface="標楷體" pitchFamily="65" charset="-120"/>
            </a:endParaRPr>
          </a:p>
        </p:txBody>
      </p:sp>
      <p:sp>
        <p:nvSpPr>
          <p:cNvPr id="20" name="文字方塊 19"/>
          <p:cNvSpPr txBox="1"/>
          <p:nvPr userDrawn="1"/>
        </p:nvSpPr>
        <p:spPr>
          <a:xfrm>
            <a:off x="4423778" y="1700807"/>
            <a:ext cx="346280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" descr="C:\Users\chere-lin\Desktop\e.png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96758" y="247134"/>
            <a:ext cx="1024670" cy="445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824307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62961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44116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-ell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矩形 23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251784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矩形 24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042264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-en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845384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6">
            <a:hlinkClick r:id="rId13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017808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矩形 27">
            <a:hlinkClick r:id="rId14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647589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62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69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48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667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84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218040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70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8</Words>
  <Application>Microsoft Office PowerPoint</Application>
  <PresentationFormat>如螢幕大小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14</cp:revision>
  <dcterms:created xsi:type="dcterms:W3CDTF">2013-10-20T09:08:29Z</dcterms:created>
  <dcterms:modified xsi:type="dcterms:W3CDTF">2013-10-20T14:55:19Z</dcterms:modified>
</cp:coreProperties>
</file>