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61" r:id="rId2"/>
    <p:sldId id="256" r:id="rId3"/>
    <p:sldId id="260" r:id="rId4"/>
    <p:sldId id="264" r:id="rId5"/>
    <p:sldId id="266" r:id="rId6"/>
    <p:sldId id="268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8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9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931F8-180D-48BB-84B2-C16B94102BFB}" type="datetimeFigureOut">
              <a:rPr lang="zh-TW" altLang="en-US" smtClean="0"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EB5E6-416C-4B3D-8080-B273E79DA2E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3512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28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ag.pptx" TargetMode="External"/><Relationship Id="rId13" Type="http://schemas.openxmlformats.org/officeDocument/2006/relationships/hyperlink" Target="ab.pptx" TargetMode="External"/><Relationship Id="rId3" Type="http://schemas.openxmlformats.org/officeDocument/2006/relationships/hyperlink" Target="http://www.chere.idv.tw./" TargetMode="External"/><Relationship Id="rId7" Type="http://schemas.openxmlformats.org/officeDocument/2006/relationships/hyperlink" Target="ad.pptx" TargetMode="External"/><Relationship Id="rId12" Type="http://schemas.openxmlformats.org/officeDocument/2006/relationships/hyperlink" Target="as.pptx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hyperlink" Target="ap.pptx" TargetMode="External"/><Relationship Id="rId5" Type="http://schemas.microsoft.com/office/2007/relationships/hdphoto" Target="../media/hdphoto1.wdp"/><Relationship Id="rId15" Type="http://schemas.openxmlformats.org/officeDocument/2006/relationships/hyperlink" Target="ax_az.pptx" TargetMode="External"/><Relationship Id="rId10" Type="http://schemas.openxmlformats.org/officeDocument/2006/relationships/hyperlink" Target="an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am.pptx" TargetMode="External"/><Relationship Id="rId14" Type="http://schemas.openxmlformats.org/officeDocument/2006/relationships/hyperlink" Target="at.pptx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7451725" y="692150"/>
            <a:ext cx="169227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en-US" altLang="zh-TW" sz="2400">
              <a:latin typeface="Times New Roman" pitchFamily="18" charset="0"/>
            </a:endParaRPr>
          </a:p>
        </p:txBody>
      </p:sp>
      <p:sp>
        <p:nvSpPr>
          <p:cNvPr id="8" name="Line 3"/>
          <p:cNvSpPr>
            <a:spLocks noChangeShapeType="1"/>
          </p:cNvSpPr>
          <p:nvPr userDrawn="1"/>
        </p:nvSpPr>
        <p:spPr bwMode="auto">
          <a:xfrm>
            <a:off x="0" y="874713"/>
            <a:ext cx="8532813" cy="0"/>
          </a:xfrm>
          <a:prstGeom prst="line">
            <a:avLst/>
          </a:prstGeom>
          <a:noFill/>
          <a:ln w="44450">
            <a:solidFill>
              <a:srgbClr val="FF843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" name="Text Box 5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7524750" y="6453188"/>
            <a:ext cx="15128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林淑媛</a:t>
            </a:r>
            <a:r>
              <a:rPr lang="zh-TW" altLang="en-US" sz="1400" b="1" dirty="0" smtClean="0">
                <a:solidFill>
                  <a:srgbClr val="00CC00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400" b="1" dirty="0" smtClean="0">
                <a:solidFill>
                  <a:srgbClr val="FF9900"/>
                </a:solidFill>
                <a:latin typeface="標楷體" pitchFamily="65" charset="-120"/>
                <a:ea typeface="標楷體" pitchFamily="65" charset="-120"/>
                <a:sym typeface="Wingdings 2" pitchFamily="18" charset="2"/>
              </a:rPr>
              <a:t> </a:t>
            </a:r>
            <a:r>
              <a:rPr lang="en-US" altLang="zh-TW" sz="1400" b="1" dirty="0" err="1" smtClean="0">
                <a:solidFill>
                  <a:srgbClr val="CC3399"/>
                </a:solidFill>
                <a:ea typeface="標楷體" pitchFamily="65" charset="-120"/>
              </a:rPr>
              <a:t>Chere</a:t>
            </a:r>
            <a:r>
              <a:rPr lang="en-US" altLang="zh-TW" sz="1400" b="1" dirty="0" smtClean="0">
                <a:solidFill>
                  <a:srgbClr val="CC3399"/>
                </a:solidFill>
                <a:ea typeface="標楷體" pitchFamily="65" charset="-120"/>
              </a:rPr>
              <a:t> </a:t>
            </a:r>
          </a:p>
        </p:txBody>
      </p:sp>
      <p:pic>
        <p:nvPicPr>
          <p:cNvPr id="1026" name="Picture 2" descr="C:\Users\chere-lin\Pictures\abc-block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308" r="99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" y="53343"/>
            <a:ext cx="1382728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 userDrawn="1"/>
        </p:nvSpPr>
        <p:spPr bwMode="auto">
          <a:xfrm>
            <a:off x="1547664" y="115888"/>
            <a:ext cx="6696224" cy="73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40000"/>
              </a:spcBef>
              <a:buSzPct val="85000"/>
            </a:pPr>
            <a:r>
              <a:rPr lang="en-US" altLang="zh-TW" sz="4000" b="1" dirty="0" smtClean="0">
                <a:solidFill>
                  <a:srgbClr val="3333FF"/>
                </a:solidFill>
                <a:ea typeface="標楷體" pitchFamily="65" charset="-120"/>
              </a:rPr>
              <a:t>     - a -          </a:t>
            </a:r>
            <a:endParaRPr lang="en-US" altLang="zh-TW" sz="4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 userDrawn="1"/>
        </p:nvSpPr>
        <p:spPr>
          <a:xfrm>
            <a:off x="4423778" y="1700807"/>
            <a:ext cx="346280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8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圖片 1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t="14846" r="12748" b="31466"/>
          <a:stretch/>
        </p:blipFill>
        <p:spPr>
          <a:xfrm>
            <a:off x="3563888" y="188641"/>
            <a:ext cx="1224136" cy="576063"/>
          </a:xfrm>
          <a:prstGeom prst="rect">
            <a:avLst/>
          </a:prstGeom>
        </p:spPr>
      </p:pic>
      <p:sp>
        <p:nvSpPr>
          <p:cNvPr id="28" name="矩形 27">
            <a:hlinkClick r:id="rId7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119958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-ad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矩形 36">
            <a:hlinkClick r:id="rId8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1925269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-ag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>
            <a:hlinkClick r:id="rId9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2736820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-am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矩形 38">
            <a:hlinkClick r:id="rId10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547435" y="616743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矩形 39">
            <a:hlinkClick r:id="rId11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4337915" y="6162701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zh-TW" sz="2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>
            <a:hlinkClick r:id="rId12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141035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-as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矩形 41">
            <a:hlinkClick r:id="rId13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313459" y="6161088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-ab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矩形 42">
            <a:hlinkClick r:id="rId14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594324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-at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矩形 43">
            <a:hlinkClick r:id="rId15" action="ppaction://hlinkpres?slideindex=1&amp;slidetitle="/>
          </p:cNvPr>
          <p:cNvSpPr>
            <a:spLocks noChangeAspect="1"/>
          </p:cNvSpPr>
          <p:nvPr userDrawn="1"/>
        </p:nvSpPr>
        <p:spPr>
          <a:xfrm>
            <a:off x="6752690" y="6160273"/>
            <a:ext cx="720000" cy="540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-ax</a:t>
            </a:r>
            <a:endParaRPr lang="zh-TW" alt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89346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15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62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240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75080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6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27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291624" y="1700808"/>
            <a:ext cx="16113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2196088" y="1700808"/>
            <a:ext cx="246574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20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1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15</Words>
  <Application>Microsoft Office PowerPoint</Application>
  <PresentationFormat>如螢幕大小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林淑媛 Chere Lin</dc:creator>
  <cp:lastModifiedBy>林淑媛 Chere Lin</cp:lastModifiedBy>
  <cp:revision>23</cp:revision>
  <dcterms:created xsi:type="dcterms:W3CDTF">2013-10-20T09:08:29Z</dcterms:created>
  <dcterms:modified xsi:type="dcterms:W3CDTF">2017-01-15T12:30:07Z</dcterms:modified>
</cp:coreProperties>
</file>