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74" r:id="rId3"/>
    <p:sldId id="275" r:id="rId4"/>
    <p:sldId id="288" r:id="rId5"/>
    <p:sldId id="276" r:id="rId6"/>
    <p:sldId id="277" r:id="rId7"/>
    <p:sldId id="289" r:id="rId8"/>
    <p:sldId id="290" r:id="rId9"/>
    <p:sldId id="282" r:id="rId10"/>
    <p:sldId id="286" r:id="rId11"/>
    <p:sldId id="283" r:id="rId12"/>
    <p:sldId id="284" r:id="rId13"/>
    <p:sldId id="287" r:id="rId14"/>
    <p:sldId id="291" r:id="rId15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8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128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od.pptx" TargetMode="External"/><Relationship Id="rId3" Type="http://schemas.openxmlformats.org/officeDocument/2006/relationships/hyperlink" Target="http://www.chere.idv.tw./" TargetMode="External"/><Relationship Id="rId7" Type="http://schemas.openxmlformats.org/officeDocument/2006/relationships/hyperlink" Target="ob.pptx" TargetMode="External"/><Relationship Id="rId12" Type="http://schemas.openxmlformats.org/officeDocument/2006/relationships/hyperlink" Target="ox.pptx" TargetMode="Externa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hyperlink" Target="ot.pptx" TargetMode="External"/><Relationship Id="rId5" Type="http://schemas.microsoft.com/office/2007/relationships/hdphoto" Target="../media/hdphoto1.wdp"/><Relationship Id="rId10" Type="http://schemas.openxmlformats.org/officeDocument/2006/relationships/hyperlink" Target="op.pptx" TargetMode="External"/><Relationship Id="rId4" Type="http://schemas.openxmlformats.org/officeDocument/2006/relationships/image" Target="../media/image1.png"/><Relationship Id="rId9" Type="http://schemas.openxmlformats.org/officeDocument/2006/relationships/hyperlink" Target="og.pptx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7451725" y="692150"/>
            <a:ext cx="1692275" cy="3603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9FF33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en-US" altLang="zh-TW" sz="2400">
              <a:latin typeface="Times New Roman" pitchFamily="18" charset="0"/>
            </a:endParaRPr>
          </a:p>
        </p:txBody>
      </p:sp>
      <p:sp>
        <p:nvSpPr>
          <p:cNvPr id="8" name="Line 3"/>
          <p:cNvSpPr>
            <a:spLocks noChangeShapeType="1"/>
          </p:cNvSpPr>
          <p:nvPr userDrawn="1"/>
        </p:nvSpPr>
        <p:spPr bwMode="auto">
          <a:xfrm>
            <a:off x="0" y="874713"/>
            <a:ext cx="8532813" cy="0"/>
          </a:xfrm>
          <a:prstGeom prst="line">
            <a:avLst/>
          </a:prstGeom>
          <a:noFill/>
          <a:ln w="44450">
            <a:solidFill>
              <a:srgbClr val="FF843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" name="Text Box 5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7524750" y="6453188"/>
            <a:ext cx="1512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TW" altLang="en-US" sz="1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林淑媛</a:t>
            </a:r>
            <a:r>
              <a:rPr lang="zh-TW" altLang="en-US" sz="1400" b="1" dirty="0" smtClean="0">
                <a:solidFill>
                  <a:srgbClr val="00CC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1400" b="1" dirty="0" smtClean="0">
                <a:solidFill>
                  <a:srgbClr val="FF9900"/>
                </a:solidFill>
                <a:latin typeface="標楷體" pitchFamily="65" charset="-120"/>
                <a:ea typeface="標楷體" pitchFamily="65" charset="-120"/>
                <a:sym typeface="Wingdings 2" pitchFamily="18" charset="2"/>
              </a:rPr>
              <a:t> </a:t>
            </a:r>
            <a:r>
              <a:rPr lang="en-US" altLang="zh-TW" sz="1400" b="1" dirty="0" err="1" smtClean="0">
                <a:solidFill>
                  <a:srgbClr val="CC3399"/>
                </a:solidFill>
                <a:ea typeface="標楷體" pitchFamily="65" charset="-120"/>
              </a:rPr>
              <a:t>Chere</a:t>
            </a:r>
            <a:r>
              <a:rPr lang="en-US" altLang="zh-TW" sz="1400" b="1" dirty="0" smtClean="0">
                <a:solidFill>
                  <a:srgbClr val="CC3399"/>
                </a:solidFill>
                <a:ea typeface="標楷體" pitchFamily="65" charset="-120"/>
              </a:rPr>
              <a:t> </a:t>
            </a:r>
          </a:p>
        </p:txBody>
      </p:sp>
      <p:pic>
        <p:nvPicPr>
          <p:cNvPr id="1026" name="Picture 2" descr="C:\Users\chere-lin\Pictures\abc-blocks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36" l="308" r="995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" y="53343"/>
            <a:ext cx="1382728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 userDrawn="1"/>
        </p:nvSpPr>
        <p:spPr>
          <a:xfrm>
            <a:off x="3867713" y="1700807"/>
            <a:ext cx="331853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endParaRPr lang="zh-TW" altLang="en-US" sz="2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 userDrawn="1"/>
        </p:nvSpPr>
        <p:spPr bwMode="auto">
          <a:xfrm>
            <a:off x="1547664" y="115888"/>
            <a:ext cx="6696224" cy="733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lnSpc>
                <a:spcPts val="5000"/>
              </a:lnSpc>
              <a:spcBef>
                <a:spcPct val="40000"/>
              </a:spcBef>
              <a:buSzPct val="85000"/>
            </a:pPr>
            <a:r>
              <a:rPr lang="en-US" altLang="zh-TW" sz="4000" b="1" dirty="0" smtClean="0">
                <a:solidFill>
                  <a:srgbClr val="3333FF"/>
                </a:solidFill>
                <a:ea typeface="標楷體" pitchFamily="65" charset="-120"/>
              </a:rPr>
              <a:t>     - o - </a:t>
            </a:r>
            <a:r>
              <a:rPr lang="en-US" altLang="zh-TW" sz="4000" b="1" dirty="0" smtClean="0">
                <a:ea typeface="標楷體" pitchFamily="65" charset="-120"/>
              </a:rPr>
              <a:t> </a:t>
            </a:r>
            <a:endParaRPr lang="en-US" altLang="zh-TW" sz="4000" b="1" dirty="0">
              <a:ea typeface="標楷體" pitchFamily="65" charset="-120"/>
            </a:endParaRPr>
          </a:p>
        </p:txBody>
      </p:sp>
      <p:pic>
        <p:nvPicPr>
          <p:cNvPr id="11" name="Picture 2" descr="C:\Users\chere-lin\Desktop\a.png"/>
          <p:cNvPicPr>
            <a:picLocks noChangeAspect="1" noChangeArrowheads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657600" y="115888"/>
            <a:ext cx="963827" cy="625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>
            <a:hlinkClick r:id="rId7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071447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矩形 18">
            <a:hlinkClick r:id="rId8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876758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-od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矩形 19">
            <a:hlinkClick r:id="rId9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688309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og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0">
            <a:hlinkClick r:id="rId10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4498924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-op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矩形 21">
            <a:hlinkClick r:id="rId11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289404" y="6162701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矩形 22">
            <a:hlinkClick r:id="rId12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6092524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-ox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9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8934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--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29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82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18333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4154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597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0390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4111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550204" y="1700808"/>
            <a:ext cx="218040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076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3194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84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9425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4534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63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j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0620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0892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74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16</Words>
  <Application>Microsoft Office PowerPoint</Application>
  <PresentationFormat>如螢幕大小 (4:3)</PresentationFormat>
  <Paragraphs>14</Paragraphs>
  <Slides>14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14</vt:i4>
      </vt:variant>
    </vt:vector>
  </HeadingPairs>
  <TitlesOfParts>
    <vt:vector size="15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林淑媛 Chere Lin</dc:creator>
  <cp:lastModifiedBy>林淑媛 Chere Lin</cp:lastModifiedBy>
  <cp:revision>18</cp:revision>
  <dcterms:created xsi:type="dcterms:W3CDTF">2013-10-20T09:08:29Z</dcterms:created>
  <dcterms:modified xsi:type="dcterms:W3CDTF">2013-10-20T11:47:41Z</dcterms:modified>
</cp:coreProperties>
</file>