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5"/>
  </p:handoutMasterIdLst>
  <p:sldIdLst>
    <p:sldId id="261" r:id="rId2"/>
    <p:sldId id="274" r:id="rId3"/>
    <p:sldId id="284" r:id="rId4"/>
    <p:sldId id="285" r:id="rId5"/>
    <p:sldId id="264" r:id="rId6"/>
    <p:sldId id="266" r:id="rId7"/>
    <p:sldId id="268" r:id="rId8"/>
    <p:sldId id="271" r:id="rId9"/>
    <p:sldId id="286" r:id="rId10"/>
    <p:sldId id="277" r:id="rId11"/>
    <p:sldId id="283" r:id="rId12"/>
    <p:sldId id="273" r:id="rId13"/>
    <p:sldId id="287" r:id="rId14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8" y="-59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942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3931F8-180D-48BB-84B2-C16B94102BFB}" type="datetimeFigureOut">
              <a:rPr lang="zh-TW" altLang="en-US" smtClean="0"/>
              <a:t>2017/1/15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8EB5E6-416C-4B3D-8080-B273E79DA2E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935120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128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hyperlink" Target="ag.pptx" TargetMode="External"/><Relationship Id="rId13" Type="http://schemas.openxmlformats.org/officeDocument/2006/relationships/hyperlink" Target="ab.pptx" TargetMode="External"/><Relationship Id="rId3" Type="http://schemas.openxmlformats.org/officeDocument/2006/relationships/hyperlink" Target="http://www.chere.idv.tw./" TargetMode="External"/><Relationship Id="rId7" Type="http://schemas.openxmlformats.org/officeDocument/2006/relationships/hyperlink" Target="ad.pptx" TargetMode="External"/><Relationship Id="rId12" Type="http://schemas.openxmlformats.org/officeDocument/2006/relationships/hyperlink" Target="as.pptx" TargetMode="Externa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openxmlformats.org/officeDocument/2006/relationships/hyperlink" Target="ap.pptx" TargetMode="External"/><Relationship Id="rId5" Type="http://schemas.microsoft.com/office/2007/relationships/hdphoto" Target="../media/hdphoto1.wdp"/><Relationship Id="rId15" Type="http://schemas.openxmlformats.org/officeDocument/2006/relationships/hyperlink" Target="ax_az.pptx" TargetMode="External"/><Relationship Id="rId10" Type="http://schemas.openxmlformats.org/officeDocument/2006/relationships/hyperlink" Target="an.pptx" TargetMode="External"/><Relationship Id="rId4" Type="http://schemas.openxmlformats.org/officeDocument/2006/relationships/image" Target="../media/image1.png"/><Relationship Id="rId9" Type="http://schemas.openxmlformats.org/officeDocument/2006/relationships/hyperlink" Target="am.pptx" TargetMode="External"/><Relationship Id="rId14" Type="http://schemas.openxmlformats.org/officeDocument/2006/relationships/hyperlink" Target="at.pptx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 userDrawn="1"/>
        </p:nvSpPr>
        <p:spPr bwMode="auto">
          <a:xfrm>
            <a:off x="7451725" y="692150"/>
            <a:ext cx="1692275" cy="3603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9FF33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0" lang="en-US" altLang="zh-TW" sz="2400">
              <a:latin typeface="Times New Roman" pitchFamily="18" charset="0"/>
            </a:endParaRPr>
          </a:p>
        </p:txBody>
      </p:sp>
      <p:sp>
        <p:nvSpPr>
          <p:cNvPr id="8" name="Line 3"/>
          <p:cNvSpPr>
            <a:spLocks noChangeShapeType="1"/>
          </p:cNvSpPr>
          <p:nvPr userDrawn="1"/>
        </p:nvSpPr>
        <p:spPr bwMode="auto">
          <a:xfrm>
            <a:off x="0" y="874713"/>
            <a:ext cx="8532813" cy="0"/>
          </a:xfrm>
          <a:prstGeom prst="line">
            <a:avLst/>
          </a:prstGeom>
          <a:noFill/>
          <a:ln w="44450">
            <a:solidFill>
              <a:srgbClr val="FF843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0" name="Text Box 5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7524750" y="6453188"/>
            <a:ext cx="15128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TW" altLang="en-US" sz="14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林淑媛</a:t>
            </a:r>
            <a:r>
              <a:rPr lang="zh-TW" altLang="en-US" sz="1400" b="1" dirty="0" smtClean="0">
                <a:solidFill>
                  <a:srgbClr val="00CC00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1400" b="1" dirty="0" smtClean="0">
                <a:solidFill>
                  <a:srgbClr val="FF9900"/>
                </a:solidFill>
                <a:latin typeface="標楷體" pitchFamily="65" charset="-120"/>
                <a:ea typeface="標楷體" pitchFamily="65" charset="-120"/>
                <a:sym typeface="Wingdings 2" pitchFamily="18" charset="2"/>
              </a:rPr>
              <a:t> </a:t>
            </a:r>
            <a:r>
              <a:rPr lang="en-US" altLang="zh-TW" sz="1400" b="1" dirty="0" err="1" smtClean="0">
                <a:solidFill>
                  <a:srgbClr val="CC3399"/>
                </a:solidFill>
                <a:ea typeface="標楷體" pitchFamily="65" charset="-120"/>
              </a:rPr>
              <a:t>Chere</a:t>
            </a:r>
            <a:r>
              <a:rPr lang="en-US" altLang="zh-TW" sz="1400" b="1" dirty="0" smtClean="0">
                <a:solidFill>
                  <a:srgbClr val="CC3399"/>
                </a:solidFill>
                <a:ea typeface="標楷體" pitchFamily="65" charset="-120"/>
              </a:rPr>
              <a:t> </a:t>
            </a:r>
          </a:p>
        </p:txBody>
      </p:sp>
      <p:pic>
        <p:nvPicPr>
          <p:cNvPr id="1026" name="Picture 2" descr="C:\Users\chere-lin\Pictures\abc-blocks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636" l="308" r="995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" y="53343"/>
            <a:ext cx="1382728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3"/>
          <p:cNvSpPr txBox="1">
            <a:spLocks noChangeArrowheads="1"/>
          </p:cNvSpPr>
          <p:nvPr userDrawn="1"/>
        </p:nvSpPr>
        <p:spPr bwMode="auto">
          <a:xfrm>
            <a:off x="1547664" y="115888"/>
            <a:ext cx="6696224" cy="733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lnSpc>
                <a:spcPts val="5000"/>
              </a:lnSpc>
              <a:spcBef>
                <a:spcPct val="40000"/>
              </a:spcBef>
              <a:buSzPct val="85000"/>
            </a:pPr>
            <a:r>
              <a:rPr lang="en-US" altLang="zh-TW" sz="4000" b="1" dirty="0" smtClean="0">
                <a:solidFill>
                  <a:srgbClr val="3333FF"/>
                </a:solidFill>
                <a:ea typeface="標楷體" pitchFamily="65" charset="-120"/>
              </a:rPr>
              <a:t>     - a -          </a:t>
            </a:r>
            <a:endParaRPr lang="en-US" altLang="zh-TW" sz="4000" b="1" dirty="0">
              <a:solidFill>
                <a:schemeClr val="tx1"/>
              </a:solidFill>
              <a:ea typeface="標楷體" pitchFamily="65" charset="-120"/>
            </a:endParaRPr>
          </a:p>
        </p:txBody>
      </p:sp>
      <p:sp>
        <p:nvSpPr>
          <p:cNvPr id="20" name="文字方塊 19"/>
          <p:cNvSpPr txBox="1"/>
          <p:nvPr userDrawn="1"/>
        </p:nvSpPr>
        <p:spPr>
          <a:xfrm>
            <a:off x="4423778" y="1700807"/>
            <a:ext cx="2751074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altLang="zh-TW" sz="8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endParaRPr lang="zh-TW" altLang="en-US" sz="20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圖片 18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30" t="14846" r="12748" b="31466"/>
          <a:stretch/>
        </p:blipFill>
        <p:spPr>
          <a:xfrm>
            <a:off x="3563888" y="188641"/>
            <a:ext cx="1224136" cy="576063"/>
          </a:xfrm>
          <a:prstGeom prst="rect">
            <a:avLst/>
          </a:prstGeom>
        </p:spPr>
      </p:pic>
      <p:sp>
        <p:nvSpPr>
          <p:cNvPr id="18" name="矩形 17">
            <a:hlinkClick r:id="rId7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1119958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-ad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0">
            <a:hlinkClick r:id="rId8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1925269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-ag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矩形 21">
            <a:hlinkClick r:id="rId9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2736820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-am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矩形 22">
            <a:hlinkClick r:id="rId10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3547435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-an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矩形 23">
            <a:hlinkClick r:id="rId11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4337915" y="6162701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矩形 24">
            <a:hlinkClick r:id="rId12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141035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-as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矩形 25">
            <a:hlinkClick r:id="rId13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313459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-ab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矩形 26">
            <a:hlinkClick r:id="rId14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943240" y="6160273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-at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矩形 27">
            <a:hlinkClick r:id="rId15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6752690" y="6160273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-ax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592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89346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--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29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89667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6348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143340" y="1700808"/>
            <a:ext cx="232467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9419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240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6005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1797344" y="1700808"/>
            <a:ext cx="232467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82333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916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229162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64685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337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240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48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84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5691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196088" y="1700808"/>
            <a:ext cx="246574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316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39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18</Words>
  <Application>Microsoft Office PowerPoint</Application>
  <PresentationFormat>如螢幕大小 (4:3)</PresentationFormat>
  <Paragraphs>13</Paragraphs>
  <Slides>13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13</vt:i4>
      </vt:variant>
    </vt:vector>
  </HeadingPairs>
  <TitlesOfParts>
    <vt:vector size="14" baseType="lpstr"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林淑媛 Chere Lin</dc:creator>
  <cp:lastModifiedBy>林淑媛 Chere Lin</cp:lastModifiedBy>
  <cp:revision>27</cp:revision>
  <dcterms:created xsi:type="dcterms:W3CDTF">2013-10-20T09:08:29Z</dcterms:created>
  <dcterms:modified xsi:type="dcterms:W3CDTF">2017-01-15T13:01:00Z</dcterms:modified>
</cp:coreProperties>
</file>