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8"/>
  </p:handoutMasterIdLst>
  <p:sldIdLst>
    <p:sldId id="261" r:id="rId2"/>
    <p:sldId id="256" r:id="rId3"/>
    <p:sldId id="260" r:id="rId4"/>
    <p:sldId id="264" r:id="rId5"/>
    <p:sldId id="266" r:id="rId6"/>
    <p:sldId id="267" r:id="rId7"/>
  </p:sldIdLst>
  <p:sldSz cx="9144000" cy="6858000" type="screen4x3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7" d="100"/>
          <a:sy n="77" d="100"/>
        </p:scale>
        <p:origin x="-102" y="-73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88" d="100"/>
          <a:sy n="88" d="100"/>
        </p:scale>
        <p:origin x="-942" y="-11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93931F8-180D-48BB-84B2-C16B94102BFB}" type="datetimeFigureOut">
              <a:rPr lang="zh-TW" altLang="en-US" smtClean="0"/>
              <a:t>2013/10/20</a:t>
            </a:fld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28EB5E6-416C-4B3D-8080-B273E79DA2E5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89351205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nic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801284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hyperlink" Target="eg.pptx" TargetMode="External"/><Relationship Id="rId13" Type="http://schemas.openxmlformats.org/officeDocument/2006/relationships/hyperlink" Target="eb.pptx" TargetMode="External"/><Relationship Id="rId3" Type="http://schemas.openxmlformats.org/officeDocument/2006/relationships/hyperlink" Target="http://www.chere.idv.tw./" TargetMode="External"/><Relationship Id="rId7" Type="http://schemas.openxmlformats.org/officeDocument/2006/relationships/hyperlink" Target="ed.pptx" TargetMode="External"/><Relationship Id="rId12" Type="http://schemas.openxmlformats.org/officeDocument/2006/relationships/hyperlink" Target="ep.pptx" TargetMode="External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11" Type="http://schemas.openxmlformats.org/officeDocument/2006/relationships/hyperlink" Target="en.pptx" TargetMode="External"/><Relationship Id="rId5" Type="http://schemas.microsoft.com/office/2007/relationships/hdphoto" Target="../media/hdphoto1.wdp"/><Relationship Id="rId10" Type="http://schemas.openxmlformats.org/officeDocument/2006/relationships/hyperlink" Target="em.pptx" TargetMode="External"/><Relationship Id="rId4" Type="http://schemas.openxmlformats.org/officeDocument/2006/relationships/image" Target="../media/image1.png"/><Relationship Id="rId9" Type="http://schemas.openxmlformats.org/officeDocument/2006/relationships/hyperlink" Target="ell.pptx" TargetMode="External"/><Relationship Id="rId14" Type="http://schemas.openxmlformats.org/officeDocument/2006/relationships/hyperlink" Target="et.pptx" TargetMode="Externa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2"/>
          <p:cNvSpPr>
            <a:spLocks noChangeArrowheads="1"/>
          </p:cNvSpPr>
          <p:nvPr userDrawn="1"/>
        </p:nvSpPr>
        <p:spPr bwMode="auto">
          <a:xfrm>
            <a:off x="7451725" y="692150"/>
            <a:ext cx="1692275" cy="360363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100000">
                <a:srgbClr val="99FF33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kumimoji="0" lang="en-US" altLang="zh-TW" sz="2400">
              <a:latin typeface="Times New Roman" pitchFamily="18" charset="0"/>
            </a:endParaRPr>
          </a:p>
        </p:txBody>
      </p:sp>
      <p:sp>
        <p:nvSpPr>
          <p:cNvPr id="8" name="Line 3"/>
          <p:cNvSpPr>
            <a:spLocks noChangeShapeType="1"/>
          </p:cNvSpPr>
          <p:nvPr userDrawn="1"/>
        </p:nvSpPr>
        <p:spPr bwMode="auto">
          <a:xfrm>
            <a:off x="0" y="874713"/>
            <a:ext cx="8532813" cy="0"/>
          </a:xfrm>
          <a:prstGeom prst="line">
            <a:avLst/>
          </a:prstGeom>
          <a:noFill/>
          <a:ln w="44450">
            <a:solidFill>
              <a:srgbClr val="FF843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10" name="Text Box 5">
            <a:hlinkClick r:id="rId3"/>
          </p:cNvPr>
          <p:cNvSpPr txBox="1">
            <a:spLocks noChangeArrowheads="1"/>
          </p:cNvSpPr>
          <p:nvPr userDrawn="1"/>
        </p:nvSpPr>
        <p:spPr bwMode="auto">
          <a:xfrm>
            <a:off x="7524750" y="6453188"/>
            <a:ext cx="1512888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zh-TW" altLang="en-US" sz="1400" b="1" dirty="0" smtClean="0">
                <a:solidFill>
                  <a:srgbClr val="0000FF"/>
                </a:solidFill>
                <a:latin typeface="標楷體" pitchFamily="65" charset="-120"/>
                <a:ea typeface="標楷體" pitchFamily="65" charset="-120"/>
              </a:rPr>
              <a:t>林淑媛</a:t>
            </a:r>
            <a:r>
              <a:rPr lang="zh-TW" altLang="en-US" sz="1400" b="1" dirty="0" smtClean="0">
                <a:solidFill>
                  <a:srgbClr val="00CC00"/>
                </a:solidFill>
                <a:latin typeface="標楷體" pitchFamily="65" charset="-120"/>
                <a:ea typeface="標楷體" pitchFamily="65" charset="-120"/>
              </a:rPr>
              <a:t> </a:t>
            </a:r>
            <a:r>
              <a:rPr lang="zh-TW" altLang="en-US" sz="1400" b="1" dirty="0" smtClean="0">
                <a:solidFill>
                  <a:srgbClr val="FF9900"/>
                </a:solidFill>
                <a:latin typeface="標楷體" pitchFamily="65" charset="-120"/>
                <a:ea typeface="標楷體" pitchFamily="65" charset="-120"/>
                <a:sym typeface="Wingdings 2" pitchFamily="18" charset="2"/>
              </a:rPr>
              <a:t> </a:t>
            </a:r>
            <a:r>
              <a:rPr lang="en-US" altLang="zh-TW" sz="1400" b="1" dirty="0" err="1" smtClean="0">
                <a:solidFill>
                  <a:srgbClr val="CC3399"/>
                </a:solidFill>
                <a:ea typeface="標楷體" pitchFamily="65" charset="-120"/>
              </a:rPr>
              <a:t>Chere</a:t>
            </a:r>
            <a:r>
              <a:rPr lang="en-US" altLang="zh-TW" sz="1400" b="1" dirty="0" smtClean="0">
                <a:solidFill>
                  <a:srgbClr val="CC3399"/>
                </a:solidFill>
                <a:ea typeface="標楷體" pitchFamily="65" charset="-120"/>
              </a:rPr>
              <a:t> </a:t>
            </a:r>
          </a:p>
        </p:txBody>
      </p:sp>
      <p:pic>
        <p:nvPicPr>
          <p:cNvPr id="1026" name="Picture 2" descr="C:\Users\chere-lin\Pictures\abc-blocks.jpg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8636" l="308" r="9953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19" y="53343"/>
            <a:ext cx="1382728" cy="93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 Box 3"/>
          <p:cNvSpPr txBox="1">
            <a:spLocks noChangeArrowheads="1"/>
          </p:cNvSpPr>
          <p:nvPr userDrawn="1"/>
        </p:nvSpPr>
        <p:spPr bwMode="auto">
          <a:xfrm>
            <a:off x="1547664" y="115888"/>
            <a:ext cx="6696224" cy="7335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9pPr>
          </a:lstStyle>
          <a:p>
            <a:pPr eaLnBrk="1" hangingPunct="1">
              <a:lnSpc>
                <a:spcPts val="5000"/>
              </a:lnSpc>
              <a:spcBef>
                <a:spcPct val="40000"/>
              </a:spcBef>
              <a:buSzPct val="85000"/>
            </a:pPr>
            <a:r>
              <a:rPr lang="en-US" altLang="zh-TW" sz="4000" b="1" dirty="0" smtClean="0">
                <a:solidFill>
                  <a:srgbClr val="3333FF"/>
                </a:solidFill>
                <a:ea typeface="標楷體" pitchFamily="65" charset="-120"/>
              </a:rPr>
              <a:t>     - e -</a:t>
            </a:r>
            <a:endParaRPr lang="en-US" altLang="zh-TW" sz="4000" b="1" dirty="0">
              <a:ea typeface="標楷體" pitchFamily="65" charset="-120"/>
            </a:endParaRPr>
          </a:p>
        </p:txBody>
      </p:sp>
      <p:sp>
        <p:nvSpPr>
          <p:cNvPr id="20" name="文字方塊 19"/>
          <p:cNvSpPr txBox="1"/>
          <p:nvPr userDrawn="1"/>
        </p:nvSpPr>
        <p:spPr>
          <a:xfrm>
            <a:off x="4423778" y="1700807"/>
            <a:ext cx="4177747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00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</a:t>
            </a:r>
            <a:r>
              <a:rPr lang="en-US" altLang="zh-TW" sz="80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TW" sz="20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m</a:t>
            </a:r>
            <a:endParaRPr lang="zh-TW" altLang="en-US" sz="20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2" name="Picture 2" descr="C:\Users\chere-lin\Desktop\e.png"/>
          <p:cNvPicPr>
            <a:picLocks noChangeAspect="1" noChangeArrowheads="1"/>
          </p:cNvPicPr>
          <p:nvPr userDrawn="1"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3596758" y="247134"/>
            <a:ext cx="1024670" cy="4450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4" name="矩形 33">
            <a:hlinkClick r:id="rId7" action="ppaction://hlinkpres?slideindex=1&amp;slidetitle="/>
          </p:cNvPr>
          <p:cNvSpPr>
            <a:spLocks noChangeAspect="1"/>
          </p:cNvSpPr>
          <p:nvPr userDrawn="1"/>
        </p:nvSpPr>
        <p:spPr>
          <a:xfrm>
            <a:off x="1824307" y="6167438"/>
            <a:ext cx="720000" cy="54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r>
              <a:rPr lang="en-US" altLang="zh-TW" sz="2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ed</a:t>
            </a:r>
            <a:endParaRPr lang="zh-TW" altLang="en-US" sz="2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5" name="矩形 34">
            <a:hlinkClick r:id="rId8" action="ppaction://hlinkpres?slideindex=1&amp;slidetitle="/>
          </p:cNvPr>
          <p:cNvSpPr>
            <a:spLocks noChangeAspect="1"/>
          </p:cNvSpPr>
          <p:nvPr userDrawn="1"/>
        </p:nvSpPr>
        <p:spPr>
          <a:xfrm>
            <a:off x="2629618" y="6167438"/>
            <a:ext cx="720000" cy="54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r>
              <a:rPr lang="en-US" altLang="zh-TW" sz="2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eg</a:t>
            </a:r>
            <a:endParaRPr lang="zh-TW" altLang="en-US" sz="2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6" name="矩形 35">
            <a:hlinkClick r:id="rId9" action="ppaction://hlinkpres?slideindex=1&amp;slidetitle="/>
          </p:cNvPr>
          <p:cNvSpPr>
            <a:spLocks noChangeAspect="1"/>
          </p:cNvSpPr>
          <p:nvPr userDrawn="1"/>
        </p:nvSpPr>
        <p:spPr>
          <a:xfrm>
            <a:off x="3441169" y="6167438"/>
            <a:ext cx="720000" cy="54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en-US" altLang="zh-TW" sz="2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-ell</a:t>
            </a:r>
            <a:endParaRPr lang="zh-TW" altLang="en-US" sz="2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7" name="矩形 36">
            <a:hlinkClick r:id="rId10" action="ppaction://hlinkpres?slideindex=1&amp;slidetitle="/>
          </p:cNvPr>
          <p:cNvSpPr>
            <a:spLocks noChangeAspect="1"/>
          </p:cNvSpPr>
          <p:nvPr userDrawn="1"/>
        </p:nvSpPr>
        <p:spPr>
          <a:xfrm>
            <a:off x="4251784" y="6167438"/>
            <a:ext cx="720000" cy="54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en-US" altLang="zh-TW" sz="2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r>
              <a:rPr lang="en-US" altLang="zh-TW" sz="2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em</a:t>
            </a:r>
            <a:endParaRPr lang="zh-TW" altLang="en-US" sz="2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8" name="矩形 37">
            <a:hlinkClick r:id="rId11" action="ppaction://hlinkpres?slideindex=1&amp;slidetitle="/>
          </p:cNvPr>
          <p:cNvSpPr>
            <a:spLocks noChangeAspect="1"/>
          </p:cNvSpPr>
          <p:nvPr userDrawn="1"/>
        </p:nvSpPr>
        <p:spPr>
          <a:xfrm>
            <a:off x="5042264" y="6162701"/>
            <a:ext cx="720000" cy="54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-en</a:t>
            </a:r>
            <a:endParaRPr lang="zh-TW" altLang="en-US" sz="2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矩形 38">
            <a:hlinkClick r:id="rId12" action="ppaction://hlinkpres?slideindex=1&amp;slidetitle="/>
          </p:cNvPr>
          <p:cNvSpPr>
            <a:spLocks noChangeAspect="1"/>
          </p:cNvSpPr>
          <p:nvPr userDrawn="1"/>
        </p:nvSpPr>
        <p:spPr>
          <a:xfrm>
            <a:off x="5845384" y="6161088"/>
            <a:ext cx="720000" cy="54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r>
              <a:rPr lang="en-US" altLang="zh-TW" sz="2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ep</a:t>
            </a:r>
            <a:endParaRPr lang="zh-TW" altLang="en-US" sz="2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" name="矩形 39">
            <a:hlinkClick r:id="rId13" action="ppaction://hlinkpres?slideindex=1&amp;slidetitle="/>
          </p:cNvPr>
          <p:cNvSpPr>
            <a:spLocks noChangeAspect="1"/>
          </p:cNvSpPr>
          <p:nvPr userDrawn="1"/>
        </p:nvSpPr>
        <p:spPr>
          <a:xfrm>
            <a:off x="1017808" y="6161088"/>
            <a:ext cx="720000" cy="54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r>
              <a:rPr lang="en-US" altLang="zh-TW" sz="2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eb</a:t>
            </a:r>
            <a:endParaRPr lang="zh-TW" altLang="en-US" sz="2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1" name="矩形 40">
            <a:hlinkClick r:id="rId14" action="ppaction://hlinkpres?slideindex=1&amp;slidetitle="/>
          </p:cNvPr>
          <p:cNvSpPr>
            <a:spLocks noChangeAspect="1"/>
          </p:cNvSpPr>
          <p:nvPr userDrawn="1"/>
        </p:nvSpPr>
        <p:spPr>
          <a:xfrm>
            <a:off x="6647589" y="6160273"/>
            <a:ext cx="720000" cy="54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-et</a:t>
            </a:r>
            <a:endParaRPr lang="zh-TW" altLang="en-US" sz="2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685927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字方塊 5"/>
          <p:cNvSpPr txBox="1"/>
          <p:nvPr/>
        </p:nvSpPr>
        <p:spPr>
          <a:xfrm>
            <a:off x="2291624" y="1700808"/>
            <a:ext cx="1893467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0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--</a:t>
            </a:r>
            <a:endParaRPr lang="zh-TW" altLang="en-US" sz="200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632906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字方塊 5"/>
          <p:cNvSpPr txBox="1"/>
          <p:nvPr/>
        </p:nvSpPr>
        <p:spPr>
          <a:xfrm>
            <a:off x="2291624" y="1700808"/>
            <a:ext cx="1750800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0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</a:t>
            </a:r>
            <a:endParaRPr lang="zh-TW" altLang="en-US" sz="200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336278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字方塊 5"/>
          <p:cNvSpPr txBox="1"/>
          <p:nvPr/>
        </p:nvSpPr>
        <p:spPr>
          <a:xfrm>
            <a:off x="2291624" y="1700808"/>
            <a:ext cx="1752403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0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f</a:t>
            </a:r>
            <a:endParaRPr lang="zh-TW" altLang="en-US" sz="200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416901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字方塊 5"/>
          <p:cNvSpPr txBox="1"/>
          <p:nvPr/>
        </p:nvSpPr>
        <p:spPr>
          <a:xfrm>
            <a:off x="2291624" y="1700808"/>
            <a:ext cx="1750800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0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</a:t>
            </a:r>
            <a:endParaRPr lang="zh-TW" altLang="en-US" sz="200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264887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字方塊 5"/>
          <p:cNvSpPr txBox="1"/>
          <p:nvPr/>
        </p:nvSpPr>
        <p:spPr>
          <a:xfrm>
            <a:off x="2291624" y="1700808"/>
            <a:ext cx="1896673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0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r</a:t>
            </a:r>
            <a:endParaRPr lang="zh-TW" altLang="en-US" sz="200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798421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字方塊 5"/>
          <p:cNvSpPr txBox="1"/>
          <p:nvPr/>
        </p:nvSpPr>
        <p:spPr>
          <a:xfrm>
            <a:off x="2291624" y="1700808"/>
            <a:ext cx="2180405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0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</a:t>
            </a:r>
            <a:endParaRPr lang="zh-TW" altLang="en-US" sz="200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727041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88</TotalTime>
  <Words>8</Words>
  <Application>Microsoft Office PowerPoint</Application>
  <PresentationFormat>如螢幕大小 (4:3)</PresentationFormat>
  <Paragraphs>6</Paragraphs>
  <Slides>6</Slides>
  <Notes>0</Notes>
  <HiddenSlides>0</HiddenSlides>
  <MMClips>0</MMClips>
  <ScaleCrop>false</ScaleCrop>
  <HeadingPairs>
    <vt:vector size="4" baseType="variant">
      <vt:variant>
        <vt:lpstr>佈景主題</vt:lpstr>
      </vt:variant>
      <vt:variant>
        <vt:i4>1</vt:i4>
      </vt:variant>
      <vt:variant>
        <vt:lpstr>投影片標題</vt:lpstr>
      </vt:variant>
      <vt:variant>
        <vt:i4>6</vt:i4>
      </vt:variant>
    </vt:vector>
  </HeadingPairs>
  <TitlesOfParts>
    <vt:vector size="7" baseType="lpstr">
      <vt:lpstr>Office 佈景主題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林淑媛 Chere Lin</dc:creator>
  <cp:lastModifiedBy>林淑媛 Chere Lin</cp:lastModifiedBy>
  <cp:revision>15</cp:revision>
  <dcterms:created xsi:type="dcterms:W3CDTF">2013-10-20T09:08:29Z</dcterms:created>
  <dcterms:modified xsi:type="dcterms:W3CDTF">2013-10-20T14:57:34Z</dcterms:modified>
</cp:coreProperties>
</file>