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86" r:id="rId4"/>
    <p:sldId id="289" r:id="rId5"/>
    <p:sldId id="290" r:id="rId6"/>
    <p:sldId id="277" r:id="rId7"/>
    <p:sldId id="291" r:id="rId8"/>
    <p:sldId id="282" r:id="rId9"/>
    <p:sldId id="287" r:id="rId10"/>
    <p:sldId id="283" r:id="rId11"/>
    <p:sldId id="284" r:id="rId12"/>
    <p:sldId id="288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ug.pptx" TargetMode="External"/><Relationship Id="rId13" Type="http://schemas.openxmlformats.org/officeDocument/2006/relationships/hyperlink" Target="u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ud.pptx" TargetMode="External"/><Relationship Id="rId12" Type="http://schemas.openxmlformats.org/officeDocument/2006/relationships/hyperlink" Target="ut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up.pptx" TargetMode="External"/><Relationship Id="rId5" Type="http://schemas.microsoft.com/office/2007/relationships/hdphoto" Target="../media/hdphoto1.wdp"/><Relationship Id="rId10" Type="http://schemas.openxmlformats.org/officeDocument/2006/relationships/hyperlink" Target="u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um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36022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u -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20" name="Picture 2" descr="C:\Users\chere-lin\Desktop\圖片1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7" y="115888"/>
            <a:ext cx="1024669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26494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4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28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0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75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14</Words>
  <Application>Microsoft Office PowerPoint</Application>
  <PresentationFormat>如螢幕大小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21</cp:revision>
  <dcterms:created xsi:type="dcterms:W3CDTF">2013-10-20T09:08:29Z</dcterms:created>
  <dcterms:modified xsi:type="dcterms:W3CDTF">2013-10-20T14:29:21Z</dcterms:modified>
</cp:coreProperties>
</file>