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61" r:id="rId2"/>
    <p:sldId id="274" r:id="rId3"/>
    <p:sldId id="286" r:id="rId4"/>
    <p:sldId id="264" r:id="rId5"/>
    <p:sldId id="266" r:id="rId6"/>
    <p:sldId id="268" r:id="rId7"/>
    <p:sldId id="280" r:id="rId8"/>
    <p:sldId id="270" r:id="rId9"/>
    <p:sldId id="271" r:id="rId10"/>
    <p:sldId id="277" r:id="rId11"/>
    <p:sldId id="283" r:id="rId12"/>
    <p:sldId id="273" r:id="rId13"/>
    <p:sldId id="279" r:id="rId14"/>
    <p:sldId id="285" r:id="rId1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ag.pptx" TargetMode="External"/><Relationship Id="rId13" Type="http://schemas.openxmlformats.org/officeDocument/2006/relationships/hyperlink" Target="a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ad.pptx" TargetMode="External"/><Relationship Id="rId12" Type="http://schemas.openxmlformats.org/officeDocument/2006/relationships/hyperlink" Target="as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ap.pptx" TargetMode="External"/><Relationship Id="rId5" Type="http://schemas.microsoft.com/office/2007/relationships/hdphoto" Target="../media/hdphoto1.wdp"/><Relationship Id="rId15" Type="http://schemas.openxmlformats.org/officeDocument/2006/relationships/hyperlink" Target="ax_az.pptx" TargetMode="External"/><Relationship Id="rId10" Type="http://schemas.openxmlformats.org/officeDocument/2006/relationships/hyperlink" Target="a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am.pptx" TargetMode="External"/><Relationship Id="rId14" Type="http://schemas.openxmlformats.org/officeDocument/2006/relationships/hyperlink" Target="a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417774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圖片 1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28" name="矩形 2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 28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31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32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矩形 33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矩形 34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矩形 35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4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43340" y="1700808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8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54553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</a:t>
            </a:r>
          </a:p>
        </p:txBody>
      </p:sp>
    </p:spTree>
    <p:extLst>
      <p:ext uri="{BB962C8B-B14F-4D97-AF65-F5344CB8AC3E}">
        <p14:creationId xmlns:p14="http://schemas.microsoft.com/office/powerpoint/2010/main" val="399733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990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6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58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96088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1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20</Words>
  <Application>Microsoft Office PowerPoint</Application>
  <PresentationFormat>如螢幕大小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15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26</cp:revision>
  <dcterms:created xsi:type="dcterms:W3CDTF">2013-10-20T09:08:29Z</dcterms:created>
  <dcterms:modified xsi:type="dcterms:W3CDTF">2017-01-15T12:41:15Z</dcterms:modified>
</cp:coreProperties>
</file>