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74" r:id="rId3"/>
    <p:sldId id="275" r:id="rId4"/>
    <p:sldId id="276" r:id="rId5"/>
    <p:sldId id="288" r:id="rId6"/>
    <p:sldId id="282" r:id="rId7"/>
    <p:sldId id="286" r:id="rId8"/>
    <p:sldId id="284" r:id="rId9"/>
    <p:sldId id="287" r:id="rId10"/>
    <p:sldId id="289" r:id="rId11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7" d="100"/>
          <a:sy n="77" d="100"/>
        </p:scale>
        <p:origin x="-102" y="-81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nic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801284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hyperlink" Target="od.pptx" TargetMode="External"/><Relationship Id="rId3" Type="http://schemas.openxmlformats.org/officeDocument/2006/relationships/hyperlink" Target="http://www.chere.idv.tw./" TargetMode="External"/><Relationship Id="rId7" Type="http://schemas.openxmlformats.org/officeDocument/2006/relationships/hyperlink" Target="ob.pptx" TargetMode="External"/><Relationship Id="rId12" Type="http://schemas.openxmlformats.org/officeDocument/2006/relationships/hyperlink" Target="ox.pptx" TargetMode="External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11" Type="http://schemas.openxmlformats.org/officeDocument/2006/relationships/hyperlink" Target="ot.pptx" TargetMode="External"/><Relationship Id="rId5" Type="http://schemas.microsoft.com/office/2007/relationships/hdphoto" Target="../media/hdphoto1.wdp"/><Relationship Id="rId10" Type="http://schemas.openxmlformats.org/officeDocument/2006/relationships/hyperlink" Target="op.pptx" TargetMode="External"/><Relationship Id="rId4" Type="http://schemas.openxmlformats.org/officeDocument/2006/relationships/image" Target="../media/image1.png"/><Relationship Id="rId9" Type="http://schemas.openxmlformats.org/officeDocument/2006/relationships/hyperlink" Target="og.pptx" TargetMode="Externa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>
            <a:spLocks noChangeArrowheads="1"/>
          </p:cNvSpPr>
          <p:nvPr userDrawn="1"/>
        </p:nvSpPr>
        <p:spPr bwMode="auto">
          <a:xfrm>
            <a:off x="7451725" y="692150"/>
            <a:ext cx="1692275" cy="360363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99FF33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kumimoji="0" lang="en-US" altLang="zh-TW" sz="2400">
              <a:latin typeface="Times New Roman" pitchFamily="18" charset="0"/>
            </a:endParaRPr>
          </a:p>
        </p:txBody>
      </p:sp>
      <p:sp>
        <p:nvSpPr>
          <p:cNvPr id="8" name="Line 3"/>
          <p:cNvSpPr>
            <a:spLocks noChangeShapeType="1"/>
          </p:cNvSpPr>
          <p:nvPr userDrawn="1"/>
        </p:nvSpPr>
        <p:spPr bwMode="auto">
          <a:xfrm>
            <a:off x="0" y="874713"/>
            <a:ext cx="8532813" cy="0"/>
          </a:xfrm>
          <a:prstGeom prst="line">
            <a:avLst/>
          </a:prstGeom>
          <a:noFill/>
          <a:ln w="44450">
            <a:solidFill>
              <a:srgbClr val="FF843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10" name="Text Box 5">
            <a:hlinkClick r:id="rId3"/>
          </p:cNvPr>
          <p:cNvSpPr txBox="1">
            <a:spLocks noChangeArrowheads="1"/>
          </p:cNvSpPr>
          <p:nvPr userDrawn="1"/>
        </p:nvSpPr>
        <p:spPr bwMode="auto">
          <a:xfrm>
            <a:off x="7524750" y="6453188"/>
            <a:ext cx="1512888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zh-TW" altLang="en-US" sz="1400" b="1" dirty="0" smtClean="0">
                <a:solidFill>
                  <a:srgbClr val="0000FF"/>
                </a:solidFill>
                <a:latin typeface="標楷體" pitchFamily="65" charset="-120"/>
                <a:ea typeface="標楷體" pitchFamily="65" charset="-120"/>
              </a:rPr>
              <a:t>林淑媛</a:t>
            </a:r>
            <a:r>
              <a:rPr lang="zh-TW" altLang="en-US" sz="1400" b="1" dirty="0" smtClean="0">
                <a:solidFill>
                  <a:srgbClr val="00CC00"/>
                </a:solidFill>
                <a:latin typeface="標楷體" pitchFamily="65" charset="-120"/>
                <a:ea typeface="標楷體" pitchFamily="65" charset="-120"/>
              </a:rPr>
              <a:t> </a:t>
            </a:r>
            <a:r>
              <a:rPr lang="zh-TW" altLang="en-US" sz="1400" b="1" dirty="0" smtClean="0">
                <a:solidFill>
                  <a:srgbClr val="FF9900"/>
                </a:solidFill>
                <a:latin typeface="標楷體" pitchFamily="65" charset="-120"/>
                <a:ea typeface="標楷體" pitchFamily="65" charset="-120"/>
                <a:sym typeface="Wingdings 2" pitchFamily="18" charset="2"/>
              </a:rPr>
              <a:t> </a:t>
            </a:r>
            <a:r>
              <a:rPr lang="en-US" altLang="zh-TW" sz="1400" b="1" dirty="0" err="1" smtClean="0">
                <a:solidFill>
                  <a:srgbClr val="CC3399"/>
                </a:solidFill>
                <a:ea typeface="標楷體" pitchFamily="65" charset="-120"/>
              </a:rPr>
              <a:t>Chere</a:t>
            </a:r>
            <a:r>
              <a:rPr lang="en-US" altLang="zh-TW" sz="1400" b="1" dirty="0" smtClean="0">
                <a:solidFill>
                  <a:srgbClr val="CC3399"/>
                </a:solidFill>
                <a:ea typeface="標楷體" pitchFamily="65" charset="-120"/>
              </a:rPr>
              <a:t> </a:t>
            </a:r>
          </a:p>
        </p:txBody>
      </p:sp>
      <p:pic>
        <p:nvPicPr>
          <p:cNvPr id="1026" name="Picture 2" descr="C:\Users\chere-lin\Pictures\abc-blocks.jpg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8636" l="308" r="9953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19" y="53343"/>
            <a:ext cx="1382728" cy="93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文字方塊 5"/>
          <p:cNvSpPr txBox="1"/>
          <p:nvPr userDrawn="1"/>
        </p:nvSpPr>
        <p:spPr>
          <a:xfrm>
            <a:off x="3867713" y="1700807"/>
            <a:ext cx="3462807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lang="en-US" altLang="zh-TW" sz="80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TW" sz="20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  <a:endParaRPr lang="zh-TW" altLang="en-US" sz="20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 Box 3"/>
          <p:cNvSpPr txBox="1">
            <a:spLocks noChangeArrowheads="1"/>
          </p:cNvSpPr>
          <p:nvPr userDrawn="1"/>
        </p:nvSpPr>
        <p:spPr bwMode="auto">
          <a:xfrm>
            <a:off x="1547664" y="115888"/>
            <a:ext cx="6696224" cy="7335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eaLnBrk="1" hangingPunct="1">
              <a:lnSpc>
                <a:spcPts val="5000"/>
              </a:lnSpc>
              <a:spcBef>
                <a:spcPct val="40000"/>
              </a:spcBef>
              <a:buSzPct val="85000"/>
            </a:pPr>
            <a:r>
              <a:rPr lang="en-US" altLang="zh-TW" sz="4000" b="1" dirty="0" smtClean="0">
                <a:solidFill>
                  <a:srgbClr val="3333FF"/>
                </a:solidFill>
                <a:ea typeface="標楷體" pitchFamily="65" charset="-120"/>
              </a:rPr>
              <a:t>     - o - </a:t>
            </a:r>
            <a:r>
              <a:rPr lang="en-US" altLang="zh-TW" sz="4000" b="1" dirty="0" smtClean="0">
                <a:ea typeface="標楷體" pitchFamily="65" charset="-120"/>
              </a:rPr>
              <a:t> </a:t>
            </a:r>
            <a:endParaRPr lang="en-US" altLang="zh-TW" sz="4000" b="1" dirty="0">
              <a:ea typeface="標楷體" pitchFamily="65" charset="-120"/>
            </a:endParaRPr>
          </a:p>
        </p:txBody>
      </p:sp>
      <p:pic>
        <p:nvPicPr>
          <p:cNvPr id="11" name="Picture 2" descr="C:\Users\chere-lin\Desktop\a.png"/>
          <p:cNvPicPr>
            <a:picLocks noChangeAspect="1" noChangeArrowheads="1"/>
          </p:cNvPicPr>
          <p:nvPr userDrawn="1"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657600" y="115888"/>
            <a:ext cx="963827" cy="6255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矩形 17">
            <a:hlinkClick r:id="rId7" action="ppaction://hlinkpres?slideindex=1&amp;slidetitle="/>
          </p:cNvPr>
          <p:cNvSpPr>
            <a:spLocks noChangeAspect="1"/>
          </p:cNvSpPr>
          <p:nvPr userDrawn="1"/>
        </p:nvSpPr>
        <p:spPr>
          <a:xfrm>
            <a:off x="2071447" y="6167438"/>
            <a:ext cx="720000" cy="54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en-US" altLang="zh-TW" sz="2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ob</a:t>
            </a:r>
            <a:endParaRPr lang="zh-TW" altLang="en-US" sz="2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矩形 18">
            <a:hlinkClick r:id="rId8" action="ppaction://hlinkpres?slideindex=1&amp;slidetitle="/>
          </p:cNvPr>
          <p:cNvSpPr>
            <a:spLocks noChangeAspect="1"/>
          </p:cNvSpPr>
          <p:nvPr userDrawn="1"/>
        </p:nvSpPr>
        <p:spPr>
          <a:xfrm>
            <a:off x="2876758" y="6167438"/>
            <a:ext cx="720000" cy="54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-od</a:t>
            </a:r>
            <a:endParaRPr lang="zh-TW" altLang="en-US" sz="2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矩形 19">
            <a:hlinkClick r:id="rId9" action="ppaction://hlinkpres?slideindex=1&amp;slidetitle="/>
          </p:cNvPr>
          <p:cNvSpPr>
            <a:spLocks noChangeAspect="1"/>
          </p:cNvSpPr>
          <p:nvPr userDrawn="1"/>
        </p:nvSpPr>
        <p:spPr>
          <a:xfrm>
            <a:off x="3688309" y="6167438"/>
            <a:ext cx="720000" cy="54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en-US" altLang="zh-TW" sz="2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og</a:t>
            </a:r>
            <a:endParaRPr lang="zh-TW" altLang="en-US" sz="2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矩形 20">
            <a:hlinkClick r:id="rId10" action="ppaction://hlinkpres?slideindex=1&amp;slidetitle="/>
          </p:cNvPr>
          <p:cNvSpPr>
            <a:spLocks noChangeAspect="1"/>
          </p:cNvSpPr>
          <p:nvPr userDrawn="1"/>
        </p:nvSpPr>
        <p:spPr>
          <a:xfrm>
            <a:off x="4498924" y="6167438"/>
            <a:ext cx="720000" cy="54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-op</a:t>
            </a:r>
            <a:endParaRPr lang="zh-TW" altLang="en-US" sz="2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矩形 21">
            <a:hlinkClick r:id="rId11" action="ppaction://hlinkpres?slideindex=1&amp;slidetitle="/>
          </p:cNvPr>
          <p:cNvSpPr>
            <a:spLocks noChangeAspect="1"/>
          </p:cNvSpPr>
          <p:nvPr userDrawn="1"/>
        </p:nvSpPr>
        <p:spPr>
          <a:xfrm>
            <a:off x="5289404" y="6162701"/>
            <a:ext cx="720000" cy="54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en-US" altLang="zh-TW" sz="2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ot</a:t>
            </a:r>
            <a:endParaRPr lang="zh-TW" altLang="en-US" sz="2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矩形 22">
            <a:hlinkClick r:id="rId12" action="ppaction://hlinkpres?slideindex=1&amp;slidetitle="/>
          </p:cNvPr>
          <p:cNvSpPr>
            <a:spLocks noChangeAspect="1"/>
          </p:cNvSpPr>
          <p:nvPr userDrawn="1"/>
        </p:nvSpPr>
        <p:spPr>
          <a:xfrm>
            <a:off x="6092524" y="6161088"/>
            <a:ext cx="720000" cy="54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-ox</a:t>
            </a:r>
            <a:endParaRPr lang="zh-TW" altLang="en-US" sz="2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85927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1797344" y="1700808"/>
            <a:ext cx="1893467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--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3290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1797344" y="1700808"/>
            <a:ext cx="1611339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2247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1797344" y="1700808"/>
            <a:ext cx="1750800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3194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1797344" y="1700808"/>
            <a:ext cx="1611339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584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1797344" y="1700808"/>
            <a:ext cx="1752403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f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4534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1797344" y="1700808"/>
            <a:ext cx="1611339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223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1797344" y="1700808"/>
            <a:ext cx="2036135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90740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1797344" y="1700808"/>
            <a:ext cx="1750800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0822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1797344" y="1700808"/>
            <a:ext cx="1611339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5975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1797344" y="1700808"/>
            <a:ext cx="1039067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4111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97</TotalTime>
  <Words>12</Words>
  <Application>Microsoft Office PowerPoint</Application>
  <PresentationFormat>如螢幕大小 (4:3)</PresentationFormat>
  <Paragraphs>10</Paragraphs>
  <Slides>10</Slides>
  <Notes>0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10</vt:i4>
      </vt:variant>
    </vt:vector>
  </HeadingPairs>
  <TitlesOfParts>
    <vt:vector size="11" baseType="lpstr">
      <vt:lpstr>Office 佈景主題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林淑媛 Chere Lin</dc:creator>
  <cp:lastModifiedBy>林淑媛 Chere Lin</cp:lastModifiedBy>
  <cp:revision>18</cp:revision>
  <dcterms:created xsi:type="dcterms:W3CDTF">2013-10-20T09:08:29Z</dcterms:created>
  <dcterms:modified xsi:type="dcterms:W3CDTF">2013-10-20T11:50:43Z</dcterms:modified>
</cp:coreProperties>
</file>