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61" r:id="rId2"/>
    <p:sldId id="271" r:id="rId3"/>
    <p:sldId id="256" r:id="rId4"/>
    <p:sldId id="260" r:id="rId5"/>
    <p:sldId id="257" r:id="rId6"/>
    <p:sldId id="262" r:id="rId7"/>
    <p:sldId id="258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ill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ig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id.pptx" TargetMode="External"/><Relationship Id="rId5" Type="http://schemas.microsoft.com/office/2007/relationships/hdphoto" Target="../media/hdphoto1.wdp"/><Relationship Id="rId10" Type="http://schemas.openxmlformats.org/officeDocument/2006/relationships/hyperlink" Target="it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ip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>
            <a:hlinkClick r:id="rId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8767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68830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49892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28940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09252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-it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字方塊 10"/>
          <p:cNvSpPr txBox="1"/>
          <p:nvPr userDrawn="1"/>
        </p:nvSpPr>
        <p:spPr>
          <a:xfrm>
            <a:off x="4451864" y="1700808"/>
            <a:ext cx="31774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</a:t>
            </a:r>
            <a:r>
              <a:rPr lang="en-US" altLang="zh-TW" sz="4000" b="1" dirty="0" err="1" smtClean="0">
                <a:solidFill>
                  <a:srgbClr val="3333FF"/>
                </a:solidFill>
                <a:ea typeface="標楷體" pitchFamily="65" charset="-120"/>
              </a:rPr>
              <a:t>i</a:t>
            </a: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-   </a:t>
            </a:r>
            <a:r>
              <a:rPr lang="en-US" altLang="zh-TW" sz="4000" b="1" dirty="0" smtClean="0">
                <a:ea typeface="標楷體" pitchFamily="65" charset="-120"/>
              </a:rPr>
              <a:t>/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</a:t>
            </a:r>
            <a:r>
              <a:rPr lang="en-US" altLang="zh-TW" sz="4000" b="1" dirty="0" smtClean="0">
                <a:ea typeface="標楷體" pitchFamily="65" charset="-120"/>
              </a:rPr>
              <a:t> / </a:t>
            </a:r>
            <a:endParaRPr lang="en-US" altLang="zh-TW" sz="40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18333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14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3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12</Words>
  <Application>Microsoft Office PowerPoint</Application>
  <PresentationFormat>如螢幕大小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10</cp:revision>
  <dcterms:created xsi:type="dcterms:W3CDTF">2013-10-20T09:08:29Z</dcterms:created>
  <dcterms:modified xsi:type="dcterms:W3CDTF">2013-10-20T11:15:23Z</dcterms:modified>
</cp:coreProperties>
</file>