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handoutMasterIdLst>
    <p:handoutMasterId r:id="rId14"/>
  </p:handoutMasterIdLst>
  <p:sldIdLst>
    <p:sldId id="261" r:id="rId3"/>
    <p:sldId id="264" r:id="rId4"/>
    <p:sldId id="270" r:id="rId5"/>
    <p:sldId id="271" r:id="rId6"/>
    <p:sldId id="283" r:id="rId7"/>
    <p:sldId id="273" r:id="rId8"/>
    <p:sldId id="279" r:id="rId9"/>
    <p:sldId id="285" r:id="rId10"/>
    <p:sldId id="284" r:id="rId11"/>
    <p:sldId id="282" r:id="rId12"/>
    <p:sldId id="286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DB0A1901-2EAA-450F-BE4C-0BE9A1B0BA58}">
          <p14:sldIdLst>
            <p14:sldId id="261"/>
            <p14:sldId id="264"/>
            <p14:sldId id="270"/>
            <p14:sldId id="271"/>
            <p14:sldId id="283"/>
            <p14:sldId id="273"/>
            <p14:sldId id="279"/>
            <p14:sldId id="285"/>
          </p14:sldIdLst>
        </p14:section>
        <p14:section name="az" id="{FFD8A47B-6BF9-41F6-8ED9-389CED346792}">
          <p14:sldIdLst>
            <p14:sldId id="284"/>
            <p14:sldId id="282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96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32334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9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4" name="矩形 1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 userDrawn="1"/>
        </p:nvSpPr>
        <p:spPr>
          <a:xfrm>
            <a:off x="4090139" y="1700807"/>
            <a:ext cx="446147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zz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884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35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739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43340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190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384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18</Words>
  <Application>Microsoft Office PowerPoint</Application>
  <PresentationFormat>如螢幕大小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11</vt:i4>
      </vt:variant>
    </vt:vector>
  </HeadingPairs>
  <TitlesOfParts>
    <vt:vector size="13" baseType="lpstr">
      <vt:lpstr>Office 佈景主題</vt:lpstr>
      <vt:lpstr>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31</cp:revision>
  <dcterms:created xsi:type="dcterms:W3CDTF">2013-10-20T09:08:29Z</dcterms:created>
  <dcterms:modified xsi:type="dcterms:W3CDTF">2017-01-15T13:53:01Z</dcterms:modified>
</cp:coreProperties>
</file>