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008000"/>
    <a:srgbClr val="D60093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" y="-5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ere.idv.tw./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Spelling Exercise</a:t>
            </a:r>
            <a:endParaRPr lang="en-US" altLang="zh-TW" sz="4000" b="1" dirty="0"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id.pptx" TargetMode="External"/><Relationship Id="rId13" Type="http://schemas.openxmlformats.org/officeDocument/2006/relationships/hyperlink" Target="ub.pptx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12" Type="http://schemas.microsoft.com/office/2007/relationships/hdphoto" Target="../media/hdphoto3.wdp"/><Relationship Id="rId2" Type="http://schemas.openxmlformats.org/officeDocument/2006/relationships/hyperlink" Target="ab.pptx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ob.pptx" TargetMode="External"/><Relationship Id="rId11" Type="http://schemas.openxmlformats.org/officeDocument/2006/relationships/image" Target="../media/image6.png"/><Relationship Id="rId5" Type="http://schemas.openxmlformats.org/officeDocument/2006/relationships/image" Target="../media/image3.jpeg"/><Relationship Id="rId10" Type="http://schemas.microsoft.com/office/2007/relationships/hdphoto" Target="../media/hdphoto2.wdp"/><Relationship Id="rId4" Type="http://schemas.openxmlformats.org/officeDocument/2006/relationships/hyperlink" Target="eb.pptx" TargetMode="External"/><Relationship Id="rId9" Type="http://schemas.openxmlformats.org/officeDocument/2006/relationships/image" Target="../media/image5.png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earobics.com/gamegoo/games/alien2/ash2.html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pbskids.org/lions/games/pounce.html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/>
          <p:cNvGrpSpPr/>
          <p:nvPr/>
        </p:nvGrpSpPr>
        <p:grpSpPr>
          <a:xfrm>
            <a:off x="733202" y="1266324"/>
            <a:ext cx="2880320" cy="2263279"/>
            <a:chOff x="1115616" y="1628800"/>
            <a:chExt cx="2880320" cy="2263279"/>
          </a:xfrm>
        </p:grpSpPr>
        <p:pic>
          <p:nvPicPr>
            <p:cNvPr id="1030" name="Picture 6" descr="C:\Users\chere-lin\Desktop\31165-apple.jpg">
              <a:hlinkClick r:id="rId2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1628800"/>
              <a:ext cx="2376264" cy="1900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文字方塊 1">
              <a:hlinkClick r:id="rId2" action="ppaction://hlinkpres?slideindex=1&amp;slidetitle="/>
            </p:cNvPr>
            <p:cNvSpPr txBox="1"/>
            <p:nvPr/>
          </p:nvSpPr>
          <p:spPr>
            <a:xfrm>
              <a:off x="1115616" y="1953087"/>
              <a:ext cx="215636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0" dirty="0" err="1" smtClean="0">
                  <a:solidFill>
                    <a:srgbClr val="D6009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erlin Sans FB Demi" panose="020E08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Aa</a:t>
              </a:r>
              <a:endParaRPr lang="zh-TW" altLang="en-US" sz="12000" dirty="0">
                <a:solidFill>
                  <a:srgbClr val="D6009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 Demi" panose="020E0802020502020306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5984674" y="1124818"/>
            <a:ext cx="2920323" cy="1994411"/>
            <a:chOff x="4354468" y="1771848"/>
            <a:chExt cx="2920323" cy="1994411"/>
          </a:xfrm>
        </p:grpSpPr>
        <p:pic>
          <p:nvPicPr>
            <p:cNvPr id="1031" name="Picture 7" descr="C:\Users\chere-lin\Desktop\Egg-39.jpg">
              <a:hlinkClick r:id="rId4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6" y="1771848"/>
              <a:ext cx="2558775" cy="19422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文字方塊 10">
              <a:hlinkClick r:id="rId4" action="ppaction://hlinkpres?slideindex=1&amp;slidetitle="/>
            </p:cNvPr>
            <p:cNvSpPr txBox="1"/>
            <p:nvPr/>
          </p:nvSpPr>
          <p:spPr>
            <a:xfrm>
              <a:off x="4354468" y="1827267"/>
              <a:ext cx="1824538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0" dirty="0" err="1" smtClean="0">
                  <a:solidFill>
                    <a:srgbClr val="008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erlin Sans FB Demi" panose="020E08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Ee</a:t>
              </a:r>
              <a:endParaRPr lang="zh-TW" altLang="en-US" sz="12000" dirty="0">
                <a:solidFill>
                  <a:srgbClr val="008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 Demi" panose="020E0802020502020306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14" name="群組 13"/>
          <p:cNvGrpSpPr/>
          <p:nvPr/>
        </p:nvGrpSpPr>
        <p:grpSpPr>
          <a:xfrm>
            <a:off x="733202" y="4125184"/>
            <a:ext cx="3231370" cy="2515190"/>
            <a:chOff x="733202" y="4125184"/>
            <a:chExt cx="3231370" cy="2515190"/>
          </a:xfrm>
        </p:grpSpPr>
        <p:pic>
          <p:nvPicPr>
            <p:cNvPr id="1035" name="Picture 11" descr="C:\Users\chere-lin\Desktop\B-OX.jpg">
              <a:hlinkClick r:id="rId6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0769" y="4125184"/>
              <a:ext cx="2443803" cy="20738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2706574" y="4125184"/>
              <a:ext cx="870852" cy="3601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" name="文字方塊 21">
              <a:hlinkClick r:id="rId6" action="ppaction://hlinkpres?slideindex=1&amp;slidetitle="/>
            </p:cNvPr>
            <p:cNvSpPr txBox="1"/>
            <p:nvPr/>
          </p:nvSpPr>
          <p:spPr>
            <a:xfrm>
              <a:off x="733202" y="4701382"/>
              <a:ext cx="215475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0" dirty="0" err="1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erlin Sans FB Demi" panose="020E08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Oo</a:t>
              </a:r>
              <a:endParaRPr lang="zh-TW" altLang="en-US" sz="12000" dirty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 Demi" panose="020E0802020502020306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29" name="群組 28"/>
          <p:cNvGrpSpPr/>
          <p:nvPr/>
        </p:nvGrpSpPr>
        <p:grpSpPr>
          <a:xfrm>
            <a:off x="3707338" y="2095947"/>
            <a:ext cx="2534976" cy="2751504"/>
            <a:chOff x="760895" y="3696608"/>
            <a:chExt cx="2534976" cy="2751504"/>
          </a:xfrm>
        </p:grpSpPr>
        <p:pic>
          <p:nvPicPr>
            <p:cNvPr id="30" name="Picture 10" descr="C:\Users\chere-lin\Desktop\colorful-bright-ink-splashes-on-white-background_53-8419.jpg">
              <a:hlinkClick r:id="rId8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945" b="100000" l="2556" r="9936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9019" y="4293096"/>
              <a:ext cx="1923993" cy="1896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9" descr="C:\Users\chere-lin\Desktop\14776959-bottle-of-rainbow-color-ink-with-cmyk-splash.jpg">
              <a:hlinkClick r:id="rId8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417" b="98917" l="375" r="9550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5777" y="3696608"/>
              <a:ext cx="1700094" cy="2295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文字方塊 31">
              <a:hlinkClick r:id="rId8" action="ppaction://hlinkpres?slideindex=1&amp;slidetitle="/>
            </p:cNvPr>
            <p:cNvSpPr txBox="1"/>
            <p:nvPr/>
          </p:nvSpPr>
          <p:spPr>
            <a:xfrm>
              <a:off x="760895" y="4509120"/>
              <a:ext cx="1258678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0" dirty="0" smtClean="0">
                  <a:solidFill>
                    <a:schemeClr val="accent4">
                      <a:lumMod val="5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erlin Sans FB Demi" panose="020E08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US" altLang="zh-TW" sz="6000" dirty="0" smtClean="0">
                  <a:solidFill>
                    <a:schemeClr val="accent4">
                      <a:lumMod val="5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erlin Sans FB Demi" panose="020E08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altLang="zh-TW" sz="12000" dirty="0" err="1" smtClean="0">
                  <a:solidFill>
                    <a:schemeClr val="accent4">
                      <a:lumMod val="5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erlin Sans FB Demi" panose="020E08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endParaRPr lang="zh-TW" altLang="en-US" sz="12000" dirty="0"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 Demi" panose="020E0802020502020306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16" name="群組 15"/>
          <p:cNvGrpSpPr/>
          <p:nvPr/>
        </p:nvGrpSpPr>
        <p:grpSpPr>
          <a:xfrm>
            <a:off x="5342643" y="4567158"/>
            <a:ext cx="3401426" cy="2121071"/>
            <a:chOff x="5313626" y="4502203"/>
            <a:chExt cx="3401426" cy="2121071"/>
          </a:xfrm>
        </p:grpSpPr>
        <p:pic>
          <p:nvPicPr>
            <p:cNvPr id="1036" name="Picture 12" descr="C:\Users\chere-lin\Desktop\umbrella2.png">
              <a:hlinkClick r:id="rId13" action="ppaction://hlinkpres?slideindex=1&amp;slidetitle="/>
            </p:cNvPr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17"/>
            <a:stretch/>
          </p:blipFill>
          <p:spPr bwMode="auto">
            <a:xfrm>
              <a:off x="5724127" y="4502203"/>
              <a:ext cx="2990925" cy="1696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文字方塊 34">
              <a:hlinkClick r:id="rId13" action="ppaction://hlinkpres?slideindex=1&amp;slidetitle="/>
            </p:cNvPr>
            <p:cNvSpPr txBox="1"/>
            <p:nvPr/>
          </p:nvSpPr>
          <p:spPr>
            <a:xfrm>
              <a:off x="5313626" y="4684282"/>
              <a:ext cx="2127505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0" dirty="0" err="1" smtClean="0">
                  <a:solidFill>
                    <a:srgbClr val="0000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erlin Sans FB Demi" panose="020E08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Uu</a:t>
              </a:r>
              <a:endParaRPr lang="zh-TW" altLang="en-US" sz="12000" dirty="0">
                <a:solidFill>
                  <a:srgbClr val="0000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 Demi" panose="020E0802020502020306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95288" y="981075"/>
            <a:ext cx="8569325" cy="574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fontAlgn="base" hangingPunct="1">
              <a:lnSpc>
                <a:spcPts val="4000"/>
              </a:lnSpc>
              <a:spcBef>
                <a:spcPct val="50000"/>
              </a:spcBef>
              <a:spcAft>
                <a:spcPct val="0"/>
              </a:spcAft>
              <a:buClr>
                <a:srgbClr val="008000"/>
              </a:buClr>
              <a:buSzPct val="90000"/>
              <a:buFont typeface="Wingdings" pitchFamily="2" charset="2"/>
              <a:buChar char="n"/>
            </a:pPr>
            <a:r>
              <a:rPr lang="zh-TW" altLang="en-US" sz="3200" b="1" dirty="0">
                <a:solidFill>
                  <a:srgbClr val="CC0066"/>
                </a:solidFill>
                <a:ea typeface="標楷體" pitchFamily="65" charset="-120"/>
              </a:rPr>
              <a:t>我要</a:t>
            </a:r>
            <a:r>
              <a:rPr lang="zh-TW" altLang="en-US" sz="3200" b="1" dirty="0" smtClean="0">
                <a:solidFill>
                  <a:srgbClr val="CC0066"/>
                </a:solidFill>
                <a:ea typeface="標楷體" pitchFamily="65" charset="-120"/>
              </a:rPr>
              <a:t>抽各組的代表</a:t>
            </a:r>
            <a:r>
              <a:rPr lang="zh-TW" altLang="en-US" sz="3200" b="1" dirty="0">
                <a:solidFill>
                  <a:srgbClr val="CC0066"/>
                </a:solidFill>
                <a:ea typeface="標楷體" pitchFamily="65" charset="-120"/>
              </a:rPr>
              <a:t>來</a:t>
            </a:r>
            <a:r>
              <a:rPr lang="zh-TW" altLang="en-US" sz="3200" b="1" dirty="0" smtClean="0">
                <a:solidFill>
                  <a:srgbClr val="CC0066"/>
                </a:solidFill>
                <a:ea typeface="標楷體" pitchFamily="65" charset="-120"/>
              </a:rPr>
              <a:t>電子白板</a:t>
            </a:r>
            <a:r>
              <a:rPr lang="en-US" altLang="zh-TW" sz="3200" b="1" dirty="0" smtClean="0">
                <a:solidFill>
                  <a:srgbClr val="CC0066"/>
                </a:solidFill>
                <a:ea typeface="標楷體" pitchFamily="65" charset="-120"/>
              </a:rPr>
              <a:t>PK!</a:t>
            </a:r>
            <a:endParaRPr lang="zh-TW" altLang="en-US" sz="3200" b="1" dirty="0">
              <a:solidFill>
                <a:srgbClr val="CC0066"/>
              </a:solidFill>
              <a:ea typeface="標楷體" pitchFamily="65" charset="-120"/>
            </a:endParaRPr>
          </a:p>
        </p:txBody>
      </p:sp>
      <p:pic>
        <p:nvPicPr>
          <p:cNvPr id="3" name="Picture 2" descr="D:\CP\10103\WP_0001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646475"/>
            <a:ext cx="6505157" cy="4878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98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rId2"/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182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" t="28987" r="3013" b="5787"/>
          <a:stretch/>
        </p:blipFill>
        <p:spPr bwMode="auto">
          <a:xfrm>
            <a:off x="8626" y="0"/>
            <a:ext cx="9120000" cy="68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4165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19</Words>
  <Application>Microsoft Office PowerPoint</Application>
  <PresentationFormat>如螢幕大小 (4:3)</PresentationFormat>
  <Paragraphs>6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佈景主題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26</cp:revision>
  <dcterms:created xsi:type="dcterms:W3CDTF">2013-10-20T09:08:29Z</dcterms:created>
  <dcterms:modified xsi:type="dcterms:W3CDTF">2017-01-15T13:55:18Z</dcterms:modified>
</cp:coreProperties>
</file>