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4" r:id="rId3"/>
    <p:sldId id="275" r:id="rId4"/>
    <p:sldId id="286" r:id="rId5"/>
    <p:sldId id="289" r:id="rId6"/>
    <p:sldId id="287" r:id="rId7"/>
    <p:sldId id="288" r:id="rId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ug.pptx" TargetMode="External"/><Relationship Id="rId13" Type="http://schemas.openxmlformats.org/officeDocument/2006/relationships/hyperlink" Target="u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ud.pptx" TargetMode="External"/><Relationship Id="rId12" Type="http://schemas.openxmlformats.org/officeDocument/2006/relationships/hyperlink" Target="ut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up.pptx" TargetMode="External"/><Relationship Id="rId5" Type="http://schemas.microsoft.com/office/2007/relationships/hdphoto" Target="../media/hdphoto1.wdp"/><Relationship Id="rId10" Type="http://schemas.openxmlformats.org/officeDocument/2006/relationships/hyperlink" Target="un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um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 userDrawn="1"/>
        </p:nvSpPr>
        <p:spPr>
          <a:xfrm>
            <a:off x="3867713" y="1700807"/>
            <a:ext cx="36022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u -</a:t>
            </a:r>
            <a:endParaRPr lang="en-US" altLang="zh-TW" sz="4000" b="1" dirty="0">
              <a:ea typeface="標楷體" pitchFamily="65" charset="-120"/>
            </a:endParaRPr>
          </a:p>
        </p:txBody>
      </p:sp>
      <p:pic>
        <p:nvPicPr>
          <p:cNvPr id="20" name="Picture 2" descr="C:\Users\chere-lin\Desktop\圖片1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6757" y="115888"/>
            <a:ext cx="1024669" cy="57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07144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264948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19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8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74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550204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93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66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96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7</Words>
  <Application>Microsoft Office PowerPoint</Application>
  <PresentationFormat>如螢幕大小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22</cp:revision>
  <dcterms:created xsi:type="dcterms:W3CDTF">2013-10-20T09:08:29Z</dcterms:created>
  <dcterms:modified xsi:type="dcterms:W3CDTF">2013-10-20T14:18:39Z</dcterms:modified>
</cp:coreProperties>
</file>