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1" r:id="rId2"/>
    <p:sldId id="256" r:id="rId3"/>
    <p:sldId id="260" r:id="rId4"/>
    <p:sldId id="264" r:id="rId5"/>
    <p:sldId id="266" r:id="rId6"/>
    <p:sldId id="267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8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2013/10/20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eg.pptx" TargetMode="External"/><Relationship Id="rId13" Type="http://schemas.openxmlformats.org/officeDocument/2006/relationships/hyperlink" Target="e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ed.pptx" TargetMode="External"/><Relationship Id="rId12" Type="http://schemas.openxmlformats.org/officeDocument/2006/relationships/hyperlink" Target="ep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en.pptx" TargetMode="External"/><Relationship Id="rId5" Type="http://schemas.microsoft.com/office/2007/relationships/hdphoto" Target="../media/hdphoto1.wdp"/><Relationship Id="rId10" Type="http://schemas.openxmlformats.org/officeDocument/2006/relationships/hyperlink" Target="em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ell.pptx" TargetMode="External"/><Relationship Id="rId14" Type="http://schemas.openxmlformats.org/officeDocument/2006/relationships/hyperlink" Target="e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e -</a:t>
            </a:r>
            <a:endParaRPr lang="en-US" altLang="zh-TW" sz="4000" b="1" dirty="0"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4628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C:\Users\chere-lin\Desktop\e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8" y="247134"/>
            <a:ext cx="1024670" cy="44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82430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62961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4411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25178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04226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84538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01780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647589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70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8</Words>
  <Application>Microsoft Office PowerPoint</Application>
  <PresentationFormat>如螢幕大小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15</cp:revision>
  <dcterms:created xsi:type="dcterms:W3CDTF">2013-10-20T09:08:29Z</dcterms:created>
  <dcterms:modified xsi:type="dcterms:W3CDTF">2013-10-20T14:58:26Z</dcterms:modified>
</cp:coreProperties>
</file>