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8" r:id="rId5"/>
    <p:sldId id="277" r:id="rId6"/>
    <p:sldId id="289" r:id="rId7"/>
    <p:sldId id="290" r:id="rId8"/>
    <p:sldId id="291" r:id="rId9"/>
    <p:sldId id="282" r:id="rId10"/>
    <p:sldId id="287" r:id="rId11"/>
    <p:sldId id="292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3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8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88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3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3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15</Words>
  <Application>Microsoft Office PowerPoint</Application>
  <PresentationFormat>如螢幕大小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20</cp:revision>
  <dcterms:created xsi:type="dcterms:W3CDTF">2013-10-20T09:08:29Z</dcterms:created>
  <dcterms:modified xsi:type="dcterms:W3CDTF">2013-10-20T11:40:38Z</dcterms:modified>
</cp:coreProperties>
</file>