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32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矩形 33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 34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15</cp:revision>
  <dcterms:created xsi:type="dcterms:W3CDTF">2013-10-20T09:08:29Z</dcterms:created>
  <dcterms:modified xsi:type="dcterms:W3CDTF">2013-10-20T14:56:29Z</dcterms:modified>
</cp:coreProperties>
</file>