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9" r:id="rId5"/>
    <p:sldId id="277" r:id="rId6"/>
    <p:sldId id="290" r:id="rId7"/>
    <p:sldId id="282" r:id="rId8"/>
    <p:sldId id="283" r:id="rId9"/>
    <p:sldId id="288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289053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3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24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</Words>
  <Application>Microsoft Office PowerPoint</Application>
  <PresentationFormat>如螢幕大小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2013-10-20T14:34:48Z</dcterms:modified>
</cp:coreProperties>
</file>