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0F992B8-D77B-46FA-A61C-D221D90FA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C02-555B-4783-A8B9-193807824914}" type="datetimeFigureOut">
              <a:rPr lang="zh-TW" altLang="en-US" smtClean="0"/>
              <a:t>2017/6/18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FEE038E-D3A7-4DE3-8F9E-4EEAA9A1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8FCC313-8D69-449B-9DE7-7A9C9E2D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FEEE-6508-4D11-BDC3-67619D2F14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246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CCDBD65-99EF-4DB5-935B-17883EBD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2C4019-A9F2-40E8-979D-22D04BB38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F5CC28-1424-4557-87DF-FD6A5E619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FC02-555B-4783-A8B9-193807824914}" type="datetimeFigureOut">
              <a:rPr lang="zh-TW" altLang="en-US" smtClean="0"/>
              <a:t>2017/6/18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B99D5D-1EBD-4C21-AAA3-EEB3420A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5BC303-6B74-4086-B1E3-A6253E700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1FEEE-6508-4D11-BDC3-67619D2F14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620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64849C3-58BB-4398-AD52-A5BDB611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436" y="0"/>
            <a:ext cx="5302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8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F78D689-34F5-4ED2-8B7C-390EE0F3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15" y="18000"/>
            <a:ext cx="1024162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6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4D1B8DF-CA80-4722-8353-DF013CB63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"/>
          <a:stretch/>
        </p:blipFill>
        <p:spPr>
          <a:xfrm>
            <a:off x="872195" y="0"/>
            <a:ext cx="1047795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9F2057B-9AE1-41C3-BCFC-C67B270CF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14" y="0"/>
            <a:ext cx="1019293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7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7378BBB-88B9-4989-A369-F53EDC4C4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79" y="18000"/>
            <a:ext cx="1030297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9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3976E95-E53F-42A6-B708-7645B5CE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45" y="0"/>
            <a:ext cx="1019915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8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3528478-662A-4850-B4E5-0B306065F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47" y="0"/>
            <a:ext cx="1030297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7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F3F62FF-B9AD-4334-AFB5-6ABA04466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01" y="0"/>
            <a:ext cx="1018698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59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A7A70C1-A6D0-4BFB-90C8-D63F7DB94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46" y="0"/>
            <a:ext cx="10274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BC552BF-132F-45E3-B8E9-DC5FC4BCD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7" y="0"/>
            <a:ext cx="10071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55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A73A66E-5CD6-43A0-B788-C2C7649C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76" y="0"/>
            <a:ext cx="10231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23BCD4-C478-465D-B325-622D0E855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7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6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83A4760-E9A7-4F91-8C48-4056DFA2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54" y="-1"/>
            <a:ext cx="1024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37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71B735-2A33-4CB6-ABF2-130EB9CF9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53" y="-1"/>
            <a:ext cx="1022953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3FEB63-B2A4-46D6-AA5E-BFBED264F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92" y="0"/>
            <a:ext cx="1034643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7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F79DA0A-2BD9-4ED7-A958-477FF67C9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92" y="18000"/>
            <a:ext cx="1021731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44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28F6D81-F298-4830-9AE2-05B8E6290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78" y="0"/>
            <a:ext cx="1026611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寬螢幕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林淑媛 Chere Lin</dc:creator>
  <cp:lastModifiedBy>林淑媛 Chere Lin</cp:lastModifiedBy>
  <cp:revision>4</cp:revision>
  <dcterms:created xsi:type="dcterms:W3CDTF">2017-06-18T02:41:06Z</dcterms:created>
  <dcterms:modified xsi:type="dcterms:W3CDTF">2017-06-18T03:38:07Z</dcterms:modified>
</cp:coreProperties>
</file>