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68" y="1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414D6-3966-4FE1-8AD4-904A155423D7}" type="datetimeFigureOut">
              <a:rPr lang="zh-TW" altLang="en-US" smtClean="0"/>
              <a:t>2018/12/8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7D705-D22E-46BC-AA7E-D77681D72D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58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240DAC-F99D-4435-8B64-F2B645FDDC05}" type="datetime1">
              <a:rPr lang="zh-TW" altLang="en-US" smtClean="0"/>
              <a:t>2018/12/8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33350" y="166191"/>
            <a:ext cx="1257300" cy="835025"/>
          </a:xfrm>
        </p:spPr>
        <p:txBody>
          <a:bodyPr/>
          <a:lstStyle/>
          <a:p>
            <a:fld id="{C61A0E7B-3ABA-4BD2-A800-6081540A4D4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357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33350" y="166191"/>
            <a:ext cx="1409700" cy="83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 b="1">
                <a:solidFill>
                  <a:srgbClr val="FFC000"/>
                </a:solidFill>
                <a:latin typeface="Bradley Hand ITC" panose="03070402050302030203" pitchFamily="66" charset="0"/>
              </a:defRPr>
            </a:lvl1pPr>
          </a:lstStyle>
          <a:p>
            <a:fld id="{C61A0E7B-3ABA-4BD2-A800-6081540A4D4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33350" y="322093"/>
            <a:ext cx="71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17</a:t>
            </a:r>
            <a:r>
              <a:rPr lang="en-US" altLang="zh-TW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zh-TW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88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76" y="0"/>
            <a:ext cx="5467648" cy="685800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7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41" y="0"/>
            <a:ext cx="10822259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540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249" y="0"/>
            <a:ext cx="10670751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465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17" y="0"/>
            <a:ext cx="10649683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73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075" y="0"/>
            <a:ext cx="10657925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243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69" y="-8434"/>
            <a:ext cx="10645131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16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87" y="0"/>
            <a:ext cx="10648813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602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46" y="0"/>
            <a:ext cx="10682654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9191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53" y="0"/>
            <a:ext cx="10627847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50780"/>
          <a:stretch/>
        </p:blipFill>
        <p:spPr>
          <a:xfrm>
            <a:off x="6781800" y="0"/>
            <a:ext cx="54102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5138"/>
            <a:ext cx="10629900" cy="6842862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55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996" y="0"/>
            <a:ext cx="10679004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6635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072" y="0"/>
            <a:ext cx="10689928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119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525"/>
          <a:stretch/>
        </p:blipFill>
        <p:spPr>
          <a:xfrm>
            <a:off x="1562100" y="0"/>
            <a:ext cx="10629900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664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89" y="0"/>
            <a:ext cx="10674411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6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0"/>
            <a:ext cx="10801350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8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61" y="0"/>
            <a:ext cx="10699139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89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73" y="0"/>
            <a:ext cx="10598727" cy="68580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0E7B-3ABA-4BD2-A800-6081540A4D4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6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17</Words>
  <Application>Microsoft Office PowerPoint</Application>
  <PresentationFormat>寬螢幕</PresentationFormat>
  <Paragraphs>17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新細明體</vt:lpstr>
      <vt:lpstr>Arial</vt:lpstr>
      <vt:lpstr>Bradley Hand ITC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Hello-Mr-Dodo</dc:title>
  <dc:creator>林淑媛 Chere Lin</dc:creator>
  <cp:keywords>Hello-Mr-Dodo</cp:keywords>
  <cp:lastModifiedBy>Windows 使用者</cp:lastModifiedBy>
  <cp:revision>5</cp:revision>
  <dcterms:created xsi:type="dcterms:W3CDTF">2018-12-08T13:00:06Z</dcterms:created>
  <dcterms:modified xsi:type="dcterms:W3CDTF">2018-12-08T13:29:44Z</dcterms:modified>
</cp:coreProperties>
</file>